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8C35E-89F6-4C84-BECF-553D50DB4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D4F3C-E891-47BF-999F-05629518D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F77A6-8481-47BD-8E21-69E526149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FB36C-BD87-442A-B294-EB4F37847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545F03-03E9-433A-9F55-C7D2D6F49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DB39F7-7CDF-48CB-850B-376854C0A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57E8F-95E6-467D-9E14-8EBA173F7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C420C-4E2C-4C56-8BE2-EB87970E8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555DB-F6AF-4EE2-A054-ACC42FE72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45A2E-91C4-4801-98A2-3390A3F3D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4D429-609C-4A3E-9E4F-7F34AE1A4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350520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《σ普及培训教材》PPT课件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σ理论基础知识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σ理论的核心概念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σ理论的实际应用案例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如何提高σ理论应用水平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当前，随着信息技术的快速发展，数据已经成为企业的重要资产。为了更好地管理和利用数据，企业需要提高员工的统计学素养和数据分析能力。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然而，许多员工对统计学和数据分析的概念和方法并不熟悉，这在一定程度上制约了企业的发展。因此，普及统计学和数据分析知识变得尤为重要。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帮助员工了解统计学和数据分析的基本概念和方法，提高其数据处理和分析能力。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培养员工运用统计学和数据分析解决实际问题的能力，提升其数据驱动的决策意识。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通过培训，激发员工对数据分析和统计学的兴趣，促使其在工作中学以致用。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σ理论基础知识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σ理论是一种数学工具，用于描述随机过程和随机变量的分布特征。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σ理论提供了一种系统的方法来描述随机过程和随机变量的分布，包括概率分布、统计矩和相关函数等。它可以帮助我们理解和预测随机现象，在统计学、金融、物理等领域有广泛应用。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σ理论定义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σ理论的发展经历了多个阶段，从早期概率论的起源到现代的广泛研究和应用。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σ理论的发展始于17世纪概率论的起源，经过19世纪和20世纪的数学家们的努力，逐渐形成了完整的理论体系。在现代，随着计算机科学和统计学的发展，σ理论在各个领域得到了广泛的应用和深入研究。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σ理论发展历程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σ理论在统计学、金融、物理、工程等领域有广泛的应用。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统计学中，σ理论用于描述和预测随机现象，如数据分布、回归分析和实验设计等。在金融领域，σ理论用于风险评估、资产定价和投资组合优化等方面。在物理领域，σ理论用于描述随机过程和噪声等。此外，在工程和其他领域，σ理论也有广泛的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σ理论的应用领域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σ理论的核心概念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在σ理论中，参数设定是关键的一步，它涉及到对流程中各个因素的量化描述，以便进行后续的分析和优化。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根据实际运行情况和数据分析结果，对参数进行调整，以达到优化流程和提高产品合格率的目的。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参数设定与调整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通过对流程的详细分析，找出瓶颈和问题所在，为优化和改进提供方向。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针对分析出的瓶颈和问题，采取相应的措施进行改进，以提高流程效率和产品合格率。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流程优化与改进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流程改进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https://d.book118.com/217035052041006035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2024-09-09T14:40:59.116</cp:lastPrinted>
  <dcterms:created xsi:type="dcterms:W3CDTF">2024-09-09T06:40:59Z</dcterms:created>
  <dcterms:modified xsi:type="dcterms:W3CDTF">2024-09-09T06:41:00Z</dcterms:modified>
</cp:coreProperties>
</file>