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2F13D-C551-4950-A3E8-804C22F3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20523-BF8C-4B55-86EA-320DEBA6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2A56D-EA90-4731-A6D9-84E4DB6D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ADECE-E5C5-4857-AADE-A09C5F031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8B742-7318-40F9-A380-254B8272A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C87F6-FFB1-472B-81FF-8B460E44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B0B71E-BB80-4ADE-913D-1ED1D427A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B159B-0BEB-41E6-B855-2DF162DE9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25BA-FDF1-466B-BDAE-4A8670310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AEF8F-7B7C-4C84-BB0E-888AC13D2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4C4A3-A879-4B09-AECA-0CE437A6D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3614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毒品安全宣传教育课件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毒品概述与危害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青少年涉毒原因及预防措施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识别与拒绝毒品技巧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心理健康与戒毒康复辅导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毒品是指能够使人产生依赖性的物质，通常包括鸦片、海洛因、冰毒、吗啡、大麻、可卡因等。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根据毒品的来源和化学结构，可分为天然毒品、半合成毒品和合成毒品三类。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对个人的危害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对家庭的危害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毒品对个人、家庭和社会危害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吸毒者往往需要花费大量金钱购买毒品，导致家庭经济负担加重。同时，吸毒还会影响家庭成员之间的关系，导致家庭破裂、亲情疏远等。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毒品问题会引发各种社会问题，如犯罪率上升、社会治安恶化、公共卫生问题等。此外，毒品问题还会影响国家的经济发展和社会稳定。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毒品会严重损害人的身体健康，导致各种疾病和并发症，甚至危及生命。同时，毒品还会影响人的心理和精神状态，导致行为异常、思维混乱等。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我国政府对毒品问题一直采取严厉的打击措施，但仍有一些不法分子铤而走险，进行毒品的生产、贩卖和吸食。目前，我国毒品问题主要集中在一些边境地区和少数民族地区。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毒品问题依然严峻。一些国家和地区由于历史、文化等原因，毒品问题尤为严重。例如，南美洲的哥伦比亚、墨西哥等国是世界上主要的毒品生产国之一；而北美洲的美国则是世界上最大的毒品消费国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国内外毒品问题现状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青少年涉毒原因及预防措施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好奇心驱使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社交圈子影响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逃避现实压力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青少年处于探索世界的阶段，对未知事物充满好奇，可能因对毒品的好奇而尝试。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青少年在社交过程中，可能受到朋友、同学等人的影响，尝试吸毒以融入圈子。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面对学业、家庭、社交等方面的压力，部分青少年可能选择通过吸毒来逃避现实。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青少年涉毒原因分析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家庭、学校和社会责任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家庭是孩子成长的第一课堂，家长应加强对孩子的监管和教育，防止孩子接触不良信息和人群。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学校应加强对学生的毒品预防教育，提高学生的毒品认知水平和自我防范意识。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社会应加强对毒品的打击力度，净化社会环境，减少青少年接触毒品的机会。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社会环境复杂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加强家庭教育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强化学校教育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开展社会宣传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预防青少年涉毒有效措施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政府和社会组织应加大禁毒宣传力度，普及毒品危害知识，提高公众对毒品的认知度。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学校应将毒品预防教育纳入课程体系，通过课堂教育、主题活动等形式提高学生的防毒意识。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家长应关注孩子的成长，加强与孩子的沟通，引导孩子树立正确的价值观和人生观。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建立青少年心理咨询和辅导体系，为青少年提供心理支持和帮助，增强其抵抗毒品诱惑的能力。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识别与拒绝毒品技巧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观察外观特征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不同毒品具有不同的外观特征，如颜色、形状、气味等。通过仔细观察和辨别，可以初步判断物品是否可能是毒品。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了解包装标识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毒品通常会采用隐蔽的包装方式进行运输和贩卖，如使用普通食品或药品包装进行伪装。对于可疑的包装，应仔细检查标识和说明，判断是否存在异常。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利用专业设备检测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针对一些难以通过外观和包装识别的毒品，可以借助专业设备进行检测，如毒品快速检测试剂盒、红外线光谱仪等。这些设备可以快速准确地检测出毒品成分。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常见毒品识别方法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在面对毒品诱惑时，首先要坚定自己的意志，明确拒绝毒品的决心。要时刻提醒自己毒品的危害和后果，保持清醒的头脑。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坚定意志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如果自己无法独自抵制毒品的诱惑，可以及时向身边的亲友、老师或专业人士寻求帮助和支持。他们可以给予你鼓励、支持和指导，帮助你摆脱毒品的困扰。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积极参与健康、有益的活动和兴趣爱好，如运动、音乐、阅读等。这些活动可以丰富你的生活，提升你的精神境界，使你更加珍惜生命和健康。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培养健康兴趣爱好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拒绝毒品诱惑策略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https://d.book118.com/217036140006006035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2024-09-09T06:01:56.426</cp:lastPrinted>
  <dcterms:created xsi:type="dcterms:W3CDTF">2024-09-08T22:01:56Z</dcterms:created>
  <dcterms:modified xsi:type="dcterms:W3CDTF">2024-09-08T22:01:58Z</dcterms:modified>
</cp:coreProperties>
</file>