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C30C23-AACA-44E1-85CD-A6975D18A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1717A-A2D4-4A02-9303-1BDA46347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721206-DF83-4383-9A71-09B09A59F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7D4563-B638-4021-AD9A-47358AA33A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2DEDC8-6EFC-441B-A2F8-F3E0B84FD4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F44662-C972-422E-ADD8-C9FD39E210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E41969-F7D8-4246-BD0A-5771DA430A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F642B6-1DCB-4658-9A4D-1C2CFF933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B07023-59F0-494E-BA71-CB213AB10D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42194-1A5E-4196-8CB0-C5EF6A0E0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3AE31-84EF-4D98-931A-147851013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40111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中乐器制造业的文化创意与美学价值研究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中乐器制造业文化创意的传承与发展
 中乐器制造业与美学价值的内在关联
 中乐器制造业的美学特征与文化意蕴
 中乐器制造业的文化创意与美学价值之影响
 中乐器制造业文化创意与美学价值发展困境
 中乐器制造业文化创意与美学价值创新策略
 中乐器制造业文化创意与美学价值的社会意义
 中乐器制造业文化创意与美学价值的应用价值</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中乐器制造业文化创意的传承与发展</a:t>
            </a:r>
          </a:p>
        </p:txBody>
      </p:sp>
      <p:sp>
        <p:nvSpPr>
          <p:cNvPr id="3" name="Subtitle 2"/>
          <p:cNvSpPr>
            <a:spLocks noGrp="1"/>
          </p:cNvSpPr>
          <p:nvPr>
            <p:ph type="subTitle" idx="1"/>
          </p:nvPr>
        </p:nvSpPr>
        <p:spPr/>
        <p:txBody>
          <a:bodyPr/>
          <a:lstStyle/>
          <a:p>
            <a:r>
              <a:t>中乐器制造业的文化创意与美学价值研究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中乐器制造业文化创意的传承与发展</a:t>
            </a:r>
          </a:p>
        </p:txBody>
      </p:sp>
      <p:sp>
        <p:nvSpPr>
          <p:cNvPr id="3" name="Content Placeholder 2"/>
          <p:cNvSpPr>
            <a:spLocks noGrp="1"/>
          </p:cNvSpPr>
          <p:nvPr>
            <p:ph sz="half" idx="2"/>
          </p:nvPr>
        </p:nvSpPr>
        <p:spPr/>
        <p:txBody>
          <a:bodyPr/>
          <a:lstStyle/>
          <a:p>
            <a:r>
              <a:t>1. 加强对传统乐器制造技艺的保护和传承，建立传统乐器制造技艺传承体系，培养传统乐器制造技艺传承人。</a:t>
            </a:r>
          </a:p>
          <a:p>
            <a:r>
              <a:t>2. 加强对传统乐器制造技艺的保护和研究，建立传统乐器制造技艺数据库，为传统乐器制造技艺的传承和发展提供文献资料。</a:t>
            </a:r>
          </a:p>
          <a:p>
            <a:r>
              <a:t>3. 加强传统乐器制造技艺与现代技术的融合，推动传统乐器制造技艺的创新发展。</a:t>
            </a:r>
          </a:p>
        </p:txBody>
      </p:sp>
      <p:sp>
        <p:nvSpPr>
          <p:cNvPr id="4" name="Text Placeholder 3"/>
          <p:cNvSpPr>
            <a:spLocks noGrp="1"/>
          </p:cNvSpPr>
          <p:nvPr>
            <p:ph type="body" idx="3"/>
          </p:nvPr>
        </p:nvSpPr>
        <p:spPr/>
        <p:txBody>
          <a:bodyPr/>
          <a:lstStyle/>
          <a:p>
            <a:r>
              <a:t>创新乐器设计与制作</a:t>
            </a:r>
          </a:p>
        </p:txBody>
      </p:sp>
      <p:sp>
        <p:nvSpPr>
          <p:cNvPr id="5" name="Content Placeholder 4"/>
          <p:cNvSpPr>
            <a:spLocks noGrp="1"/>
          </p:cNvSpPr>
          <p:nvPr>
            <p:ph sz="half" idx="4"/>
          </p:nvPr>
        </p:nvSpPr>
        <p:spPr/>
        <p:txBody>
          <a:bodyPr/>
          <a:lstStyle/>
          <a:p>
            <a:r>
              <a:t>1.加大对乐器设计的投入，鼓励乐器设计师进行创新设计，推出具有时代气息、体现中华优秀传统文化的乐器。</a:t>
            </a:r>
          </a:p>
          <a:p>
            <a:r>
              <a:t>2.加大对乐器制造工艺的投入，采用先进的制造技术和工艺，提高乐器的质量和性能。</a:t>
            </a:r>
          </a:p>
          <a:p>
            <a:r>
              <a:t>3.加大对乐器材料的投入，选用优质的材料制作乐器，提高乐器的使用寿命和音色。</a:t>
            </a:r>
          </a:p>
        </p:txBody>
      </p:sp>
      <p:sp>
        <p:nvSpPr>
          <p:cNvPr id="6" name="Text Placeholder 5"/>
          <p:cNvSpPr>
            <a:spLocks noGrp="1"/>
          </p:cNvSpPr>
          <p:nvPr>
            <p:ph type="body" idx="1"/>
          </p:nvPr>
        </p:nvSpPr>
        <p:spPr/>
        <p:txBody>
          <a:bodyPr/>
          <a:lstStyle/>
          <a:p>
            <a:r>
              <a:t>保护和复兴传统乐器制造技术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中乐器制造业文化创意的传承与发展</a:t>
            </a:r>
          </a:p>
        </p:txBody>
      </p:sp>
      <p:sp>
        <p:nvSpPr>
          <p:cNvPr id="3" name="Text Placeholder 2"/>
          <p:cNvSpPr>
            <a:spLocks noGrp="1"/>
          </p:cNvSpPr>
          <p:nvPr>
            <p:ph type="body" idx="1"/>
          </p:nvPr>
        </p:nvSpPr>
        <p:spPr/>
        <p:txBody>
          <a:bodyPr/>
          <a:lstStyle/>
          <a:p>
            <a:r>
              <a:t>打造乐器文化品牌</a:t>
            </a:r>
          </a:p>
        </p:txBody>
      </p:sp>
      <p:sp>
        <p:nvSpPr>
          <p:cNvPr id="4" name="Content Placeholder 3"/>
          <p:cNvSpPr>
            <a:spLocks noGrp="1"/>
          </p:cNvSpPr>
          <p:nvPr>
            <p:ph sz="half" idx="2"/>
          </p:nvPr>
        </p:nvSpPr>
        <p:spPr/>
        <p:txBody>
          <a:bodyPr/>
          <a:lstStyle/>
          <a:p>
            <a:r>
              <a:t>1.建立健全乐器文化品牌建设机制，制定乐器文化品牌建设规划，明确乐器文化品牌建设目标。</a:t>
            </a:r>
          </a:p>
          <a:p>
            <a:r>
              <a:t>2.挖掘和整理乐器文化资源，提炼乐器文化元素，塑造乐器文化品牌形象。</a:t>
            </a:r>
          </a:p>
          <a:p>
            <a:r>
              <a:t>3.加强乐器文化品牌宣传，利用各种媒体和平台宣传乐器文化品牌，提高乐器文化品牌的知名度和影响力。</a:t>
            </a:r>
          </a:p>
        </p:txBody>
      </p:sp>
      <p:sp>
        <p:nvSpPr>
          <p:cNvPr id="5" name="Text Placeholder 4"/>
          <p:cNvSpPr>
            <a:spLocks noGrp="1"/>
          </p:cNvSpPr>
          <p:nvPr>
            <p:ph type="body" idx="3"/>
          </p:nvPr>
        </p:nvSpPr>
        <p:spPr/>
        <p:txBody>
          <a:bodyPr/>
          <a:lstStyle/>
          <a:p>
            <a:r>
              <a:t>发展乐器文化旅游</a:t>
            </a:r>
          </a:p>
        </p:txBody>
      </p:sp>
      <p:sp>
        <p:nvSpPr>
          <p:cNvPr id="6" name="Content Placeholder 5"/>
          <p:cNvSpPr>
            <a:spLocks noGrp="1"/>
          </p:cNvSpPr>
          <p:nvPr>
            <p:ph sz="half" idx="4"/>
          </p:nvPr>
        </p:nvSpPr>
        <p:spPr/>
        <p:txBody>
          <a:bodyPr/>
          <a:lstStyle/>
          <a:p>
            <a:r>
              <a:t>1.将乐器文化与旅游业相结合，打造乐器文化旅游线路，吸引游客前来参观和体验。</a:t>
            </a:r>
          </a:p>
          <a:p>
            <a:r>
              <a:t>2.开发现乐器文化旅游产品，如乐器文化展览、乐器文化讲座、乐器文化表演等，丰富乐器文化旅游的内容。</a:t>
            </a:r>
          </a:p>
          <a:p>
            <a:r>
              <a:t>3.提高乐器文化旅游的服务质量，为游客提供优质的服务，提升游客的满意度。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中乐器制造业文化创意的传承与发展</a:t>
            </a:r>
          </a:p>
        </p:txBody>
      </p:sp>
      <p:sp>
        <p:nvSpPr>
          <p:cNvPr id="3" name="Text Placeholder 2"/>
          <p:cNvSpPr>
            <a:spLocks noGrp="1"/>
          </p:cNvSpPr>
          <p:nvPr>
            <p:ph type="body" idx="1"/>
          </p:nvPr>
        </p:nvSpPr>
        <p:spPr/>
        <p:txBody>
          <a:bodyPr/>
          <a:lstStyle/>
          <a:p>
            <a:r>
              <a:t>拓展乐器文化教育</a:t>
            </a:r>
          </a:p>
        </p:txBody>
      </p:sp>
      <p:sp>
        <p:nvSpPr>
          <p:cNvPr id="4" name="Content Placeholder 3"/>
          <p:cNvSpPr>
            <a:spLocks noGrp="1"/>
          </p:cNvSpPr>
          <p:nvPr>
            <p:ph sz="half" idx="2"/>
          </p:nvPr>
        </p:nvSpPr>
        <p:spPr/>
        <p:txBody>
          <a:bodyPr/>
          <a:lstStyle/>
          <a:p>
            <a:r>
              <a:t>1.将乐器文化纳入中小学教育体系，开设乐器文化课程，让学生学习乐器知识，感受乐器文化。</a:t>
            </a:r>
          </a:p>
          <a:p>
            <a:r>
              <a:t>2.举办各种乐器文化活动，如乐器文化节、乐器文化研讨会等，普及乐器文化知识，提高公众对乐器文化的认识。</a:t>
            </a:r>
          </a:p>
          <a:p>
            <a:r>
              <a:t>3.利用媒体和网络宣传乐器文化，传播乐器文化知识，扩大乐器文化的影响力。</a:t>
            </a:r>
          </a:p>
        </p:txBody>
      </p:sp>
      <p:sp>
        <p:nvSpPr>
          <p:cNvPr id="5" name="Text Placeholder 4"/>
          <p:cNvSpPr>
            <a:spLocks noGrp="1"/>
          </p:cNvSpPr>
          <p:nvPr>
            <p:ph type="body" idx="3"/>
          </p:nvPr>
        </p:nvSpPr>
        <p:spPr/>
        <p:txBody>
          <a:bodyPr/>
          <a:lstStyle/>
          <a:p>
            <a:r>
              <a:t>国际乐器文化交流</a:t>
            </a:r>
          </a:p>
        </p:txBody>
      </p:sp>
      <p:sp>
        <p:nvSpPr>
          <p:cNvPr id="6" name="Content Placeholder 5"/>
          <p:cNvSpPr>
            <a:spLocks noGrp="1"/>
          </p:cNvSpPr>
          <p:nvPr>
            <p:ph sz="half" idx="4"/>
          </p:nvPr>
        </p:nvSpPr>
        <p:spPr/>
        <p:txBody>
          <a:bodyPr/>
          <a:lstStyle/>
          <a:p>
            <a:r>
              <a:t>1.参加国际乐器展会、乐器文化节等活动，展示中国乐器文化，扩大中国乐器文化的影响力。</a:t>
            </a:r>
          </a:p>
          <a:p>
            <a:r>
              <a:t>2.与其他国家开展乐器文化交流，学习和借鉴其他国家乐器文化的优秀经验，促进中国乐器文化的发展。</a:t>
            </a:r>
          </a:p>
          <a:p>
            <a:r>
              <a:t>3.加强对乐器文化的保护和传承，防止乐器文化流失，推动乐器文化在世界范围内的传播。</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中乐器制造业与美学价值的内在关联</a:t>
            </a:r>
          </a:p>
        </p:txBody>
      </p:sp>
      <p:sp>
        <p:nvSpPr>
          <p:cNvPr id="3" name="Subtitle 2"/>
          <p:cNvSpPr>
            <a:spLocks noGrp="1"/>
          </p:cNvSpPr>
          <p:nvPr>
            <p:ph type="subTitle" idx="1"/>
          </p:nvPr>
        </p:nvSpPr>
        <p:spPr/>
        <p:txBody>
          <a:bodyPr/>
          <a:lstStyle/>
          <a:p>
            <a:r>
              <a:t>中乐器制造业的文化创意与美学价值研究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中乐器制造业与美学价值的内在关联</a:t>
            </a:r>
          </a:p>
        </p:txBody>
      </p:sp>
      <p:sp>
        <p:nvSpPr>
          <p:cNvPr id="3" name="Text Placeholder 2"/>
          <p:cNvSpPr>
            <a:spLocks noGrp="1"/>
          </p:cNvSpPr>
          <p:nvPr>
            <p:ph type="body" idx="1"/>
          </p:nvPr>
        </p:nvSpPr>
        <p:spPr/>
        <p:txBody>
          <a:bodyPr/>
          <a:lstStyle/>
          <a:p>
            <a:r>
              <a:t>中乐器制造业的美学价值及其影响</a:t>
            </a:r>
          </a:p>
        </p:txBody>
      </p:sp>
      <p:sp>
        <p:nvSpPr>
          <p:cNvPr id="4" name="Content Placeholder 3"/>
          <p:cNvSpPr>
            <a:spLocks noGrp="1"/>
          </p:cNvSpPr>
          <p:nvPr>
            <p:ph sz="half" idx="2"/>
          </p:nvPr>
        </p:nvSpPr>
        <p:spPr/>
        <p:txBody>
          <a:bodyPr/>
          <a:lstStyle/>
          <a:p>
            <a:r>
              <a:t>1. 中乐器制造业的美学价值与传统文化和民族精神密切相关，体现了中华民族的审美情趣和创造力。</a:t>
            </a:r>
          </a:p>
          <a:p>
            <a:r>
              <a:t>2. 中乐器制造业的美学价值在乐器的造型、装饰、工艺等方面体现，具有丰富的文化内涵和艺术价值。</a:t>
            </a:r>
          </a:p>
          <a:p>
            <a:r>
              <a:t>3. 中乐器制造业的美学价值对音乐创作、演奏和欣赏具有重要影响。</a:t>
            </a:r>
          </a:p>
        </p:txBody>
      </p:sp>
      <p:sp>
        <p:nvSpPr>
          <p:cNvPr id="5" name="Text Placeholder 4"/>
          <p:cNvSpPr>
            <a:spLocks noGrp="1"/>
          </p:cNvSpPr>
          <p:nvPr>
            <p:ph type="body" idx="3"/>
          </p:nvPr>
        </p:nvSpPr>
        <p:spPr/>
        <p:txBody>
          <a:bodyPr/>
          <a:lstStyle/>
          <a:p>
            <a:r>
              <a:t>中乐器制造业的美学价值的体现形式</a:t>
            </a:r>
          </a:p>
        </p:txBody>
      </p:sp>
      <p:sp>
        <p:nvSpPr>
          <p:cNvPr id="6" name="Content Placeholder 5"/>
          <p:cNvSpPr>
            <a:spLocks noGrp="1"/>
          </p:cNvSpPr>
          <p:nvPr>
            <p:ph sz="half" idx="4"/>
          </p:nvPr>
        </p:nvSpPr>
        <p:spPr/>
        <p:txBody>
          <a:bodyPr/>
          <a:lstStyle/>
          <a:p>
            <a:r>
              <a:t>1. 中乐器制造业的美学价值体现在乐器的造型、装饰、工艺等方面。</a:t>
            </a:r>
          </a:p>
          <a:p>
            <a:r>
              <a:t>2. 乐器的造型体现了中华民族的审美情趣和创造力，具有丰富的文化内涵和艺术价值。</a:t>
            </a:r>
          </a:p>
          <a:p>
            <a:r>
              <a:t>3. 乐器的装饰工艺体现了中华民族的传统文化和民族精神，具有重要的历史和文化价值。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中乐器制造业与美学价值的内在关联</a:t>
            </a:r>
          </a:p>
        </p:txBody>
      </p:sp>
      <p:sp>
        <p:nvSpPr>
          <p:cNvPr id="3" name="Text Placeholder 2"/>
          <p:cNvSpPr>
            <a:spLocks noGrp="1"/>
          </p:cNvSpPr>
          <p:nvPr>
            <p:ph type="body" idx="1"/>
          </p:nvPr>
        </p:nvSpPr>
        <p:spPr/>
        <p:txBody>
          <a:bodyPr/>
          <a:lstStyle/>
          <a:p>
            <a:r>
              <a:t>中乐器制造业的美学价值的当代意义</a:t>
            </a:r>
          </a:p>
        </p:txBody>
      </p:sp>
      <p:sp>
        <p:nvSpPr>
          <p:cNvPr id="4" name="Content Placeholder 3"/>
          <p:cNvSpPr>
            <a:spLocks noGrp="1"/>
          </p:cNvSpPr>
          <p:nvPr>
            <p:ph sz="half" idx="2"/>
          </p:nvPr>
        </p:nvSpPr>
        <p:spPr/>
        <p:txBody>
          <a:bodyPr/>
          <a:lstStyle/>
          <a:p>
            <a:r>
              <a:t>1. 中乐器制造业的美学价值在当代社会仍具有重要意义，是民族文化传承和发展的源泉。</a:t>
            </a:r>
          </a:p>
          <a:p>
            <a:r>
              <a:t>2. 中乐器制造业的美学价值可以融入现代生活，提升生活品味和文化底蕴。</a:t>
            </a:r>
          </a:p>
          <a:p>
            <a:r>
              <a:t>3. 中乐器制造业的美学价值可以推动民族乐器的创新发展，使其焕发新的活力。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中乐器制造业的美学特征与文化意蕴</a:t>
            </a:r>
          </a:p>
        </p:txBody>
      </p:sp>
      <p:sp>
        <p:nvSpPr>
          <p:cNvPr id="3" name="Subtitle 2"/>
          <p:cNvSpPr>
            <a:spLocks noGrp="1"/>
          </p:cNvSpPr>
          <p:nvPr>
            <p:ph type="subTitle" idx="1"/>
          </p:nvPr>
        </p:nvSpPr>
        <p:spPr/>
        <p:txBody>
          <a:bodyPr/>
          <a:lstStyle/>
          <a:p>
            <a:r>
              <a:t>中乐器制造业的文化创意与美学价值研究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中乐器制造业的美学特征与文化意蕴</a:t>
            </a:r>
          </a:p>
        </p:txBody>
      </p:sp>
      <p:sp>
        <p:nvSpPr>
          <p:cNvPr id="3" name="Text Placeholder 2"/>
          <p:cNvSpPr>
            <a:spLocks noGrp="1"/>
          </p:cNvSpPr>
          <p:nvPr>
            <p:ph type="body" idx="1"/>
          </p:nvPr>
        </p:nvSpPr>
        <p:spPr/>
        <p:txBody>
          <a:bodyPr/>
          <a:lstStyle/>
          <a:p>
            <a:r>
              <a:t>中乐器制造业的美学特征</a:t>
            </a:r>
          </a:p>
        </p:txBody>
      </p:sp>
      <p:sp>
        <p:nvSpPr>
          <p:cNvPr id="4" name="Content Placeholder 3"/>
          <p:cNvSpPr>
            <a:spLocks noGrp="1"/>
          </p:cNvSpPr>
          <p:nvPr>
            <p:ph sz="half" idx="2"/>
          </p:nvPr>
        </p:nvSpPr>
        <p:spPr/>
        <p:txBody>
          <a:bodyPr/>
          <a:lstStyle/>
          <a:p>
            <a:r>
              <a:t>1. 中乐器制造业的美学特征主要体现在其制作工艺、装饰艺术和造型艺术三个方面。在制作工艺上，中乐器制造业继承了传统的手工艺技术，融合了现代科技，形成了独特的工艺流程和工艺技法。在装饰艺术上，中乐器制造业融入了中国传统文化中的吉祥图案、花鸟鱼虫、山水风景等元素，使得中乐器具有强烈的艺术感染力和审美价值。在造型艺术上，中乐器制造业吸收了中国传统文化中的阴阳五行、天人合一等思想，形成了独具特色的造型风格，使中乐器具有强烈的视觉冲击力和艺术表现力。</a:t>
            </a:r>
          </a:p>
          <a:p>
            <a:r>
              <a:t>2. 中乐器制造业的美学特征对其文化内涵产生了深远的影响。中乐器独特的制作工艺、装饰艺术和造型艺术，生动地体现了中国传统文化的内涵和价值观，彰显了中华民族的审美情趣和艺术创造力。同时，中乐器制造业的美学特征也为中乐器赋予了丰富的文化内涵，使其成为中国传统文化的重要载体和传播媒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中乐器制造业的美学特征与文化意蕴</a:t>
            </a:r>
          </a:p>
        </p:txBody>
      </p:sp>
      <p:sp>
        <p:nvSpPr>
          <p:cNvPr id="3" name="Text Placeholder 2"/>
          <p:cNvSpPr>
            <a:spLocks noGrp="1"/>
          </p:cNvSpPr>
          <p:nvPr>
            <p:ph type="body" idx="1"/>
          </p:nvPr>
        </p:nvSpPr>
        <p:spPr/>
        <p:txBody>
          <a:bodyPr/>
          <a:lstStyle/>
          <a:p>
            <a:r>
              <a:t>中乐器制造业的文化意蕴</a:t>
            </a:r>
          </a:p>
        </p:txBody>
      </p:sp>
      <p:sp>
        <p:nvSpPr>
          <p:cNvPr id="4" name="Content Placeholder 3"/>
          <p:cNvSpPr>
            <a:spLocks noGrp="1"/>
          </p:cNvSpPr>
          <p:nvPr>
            <p:ph sz="half" idx="2"/>
          </p:nvPr>
        </p:nvSpPr>
        <p:spPr/>
        <p:txBody>
          <a:bodyPr/>
          <a:lstStyle/>
          <a:p>
            <a:r>
              <a:t>1. 中乐器制造业的文化意蕴主要体现在其历史文化价值和艺术文化价值两个方面。在历史文化价值上，中乐器制造业继承了中国悠久的音乐文化传统，凝聚了中华民族的智慧和创造力，是中华民族文化遗产的重要组成部分。在艺术文化价值上，中乐器制造业产生了大量的艺术作品，这些作品不仅具有很高的艺术价值，而且对中国传统文化的发展产生了深远的影响。</a:t>
            </a:r>
          </a:p>
          <a:p>
            <a:r>
              <a:t>2. 中乐器制造业的文化意蕴对其社会意义产生了深远的影响。中乐器制造业为社会提供了丰富的文化产品，满足了人们的文化需求，提高了人们的文化素养。同时，中乐器制造业也为社会创造了大量的就业机会，带动了相关产业的发展，促进了社会经济的发展。</a:t>
            </a:r>
          </a:p>
          <a:p>
            <a:r>
              <a:t>3. 中乐器制造业的文化意蕴对其教育意义产生了深远的影响。中乐器制造业为人们提供了一个学习中国传统文化和艺术的途径，通过学习中乐器制造业，人们可以了解中国传统文化的内涵和价值观，提升自己的文化素养和艺术修养。同时，中乐器制造业也为人们提供了一个传承中国传统文化的机会，通过学习中乐器制造业，人们可以将中国传统文化传承下去，让中国传统文化代代相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中乐器制造业的文化创意与美学价值之影响</a:t>
            </a:r>
          </a:p>
        </p:txBody>
      </p:sp>
      <p:sp>
        <p:nvSpPr>
          <p:cNvPr id="3" name="Subtitle 2"/>
          <p:cNvSpPr>
            <a:spLocks noGrp="1"/>
          </p:cNvSpPr>
          <p:nvPr>
            <p:ph type="subTitle" idx="1"/>
          </p:nvPr>
        </p:nvSpPr>
        <p:spPr/>
        <p:txBody>
          <a:bodyPr/>
          <a:lstStyle/>
          <a:p>
            <a:r>
              <a:t>中乐器制造业的文化创意与美学价值研究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https://d.book118.com/217040111133006040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中乐器制造业文化创意的传承与发展</vt:lpstr>
      <vt:lpstr> 中乐器制造业文化创意的传承与发展</vt:lpstr>
      <vt:lpstr> 中乐器制造业文化创意的传承与发展</vt:lpstr>
      <vt:lpstr> 中乐器制造业文化创意的传承与发展</vt:lpstr>
      <vt:lpstr> 中乐器制造业与美学价值的内在关联</vt:lpstr>
      <vt:lpstr> 中乐器制造业与美学价值的内在关联</vt:lpstr>
      <vt:lpstr> 中乐器制造业与美学价值的内在关联</vt:lpstr>
      <vt:lpstr> 中乐器制造业的美学特征与文化意蕴</vt:lpstr>
      <vt:lpstr> 中乐器制造业的美学特征与文化意蕴</vt:lpstr>
      <vt:lpstr> 中乐器制造业的美学特征与文化意蕴</vt:lpstr>
      <vt:lpstr> 中乐器制造业的文化创意与美学价值之影响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2024-09-13T05:01:32.006</cp:lastPrinted>
  <dcterms:created xsi:type="dcterms:W3CDTF">2024-09-12T21:01:32Z</dcterms:created>
  <dcterms:modified xsi:type="dcterms:W3CDTF">2024-09-12T21:01:34Z</dcterms:modified>
</cp:coreProperties>
</file>