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4F329-DF8B-4C59-96B3-8A5C2A90E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A9F73-1BEA-427A-BEA4-8F780BEFE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73205-6EDA-4A68-8241-4ECDF7C76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AB84D-B041-48DC-A8B1-3526E9C25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551304-C42F-4B64-B0CA-82355C8D7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2FC9B1-324E-4434-A167-529421685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0004D2-1CDE-4638-8FD7-67442357C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4F8DE-0B83-472B-875D-6C0D3B983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01F40-9613-4896-AF64-E674C517D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478B8-6B49-43DD-8BBB-8917B5ED6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89CFA-7F0E-4C88-B289-4844A5BAE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401340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教师礼仪培训中的演讲技巧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演讲前的准备工作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演讲中的语言表达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演讲中的非语言表达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应对演讲中的突发情况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提升演讲效果的技巧和方法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演讲前的准备工作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明确希望通过演讲传达的主要信息，以及期望听众在演讲后能够有何种收获或行动。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确定演讲目标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根据演讲目的和受众需求，选择一个具有吸引力和相关性的主题，确保内容与教师培训相关。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选定主题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明确演讲目的和主题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了解听众的职业背景、知识水平、兴趣爱好等信息，以便更好地制定演讲内容和方式。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通过与受众沟通或调查，了解他们对演讲的期望和需求，从而调整演讲内容以满足他们的期望。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分析受众需求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明确受众期望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了解受众背景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提前熟悉场地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提前到达演讲场地，了解场地布局、座位安排、音响设备等情况，以便更好地适应场地环境。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检查并测试演讲所需的设备，如麦克风、投影仪、电脑等，确保设备正常运行，避免意外情况的发生。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" r="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熟悉演讲场地和设备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96" b="3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充分准备演讲内容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制定详细提纲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根据演讲主题和目标，制定详细的演讲提纲，包括引言、正文和结论等部分，确保内容的逻辑性和连贯性。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收集素材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收集与演讲主题相关的素材，如案例、故事、数据等，以便在演讲中更好地阐述观点。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排练演讲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在正式演讲前进行多次排练，熟悉演讲内容，提高演讲的流畅度和自信度。同时，注意控制演讲时间，避免超时或时间不足的情况发生。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演讲中的语言表达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确保每个单词的发音都准确无误，避免模糊不清或含混不清的发音。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发音准确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语调自然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避免方言影响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运用自然的语调来表达情感和强调重点，使演讲更富有感染力。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尽量使用普通话进行演讲，避免使用过多的方言或口音，以确保观众能够准确理解。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清晰准确的发音和语调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通过比喻和拟人的修辞手法，使抽象的概念更加生动形象，便于观众理解。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使用比喻和拟人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使用排比和对偶的句式可以使演讲更具节奏感和韵律感，增强表达效果。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运用排比和对偶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在关键时刻，适当使用夸张和反复的修辞手法可以强调重点，加深观众印象。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适当夸张和反复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恰当运用修辞手法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保持适当的语速，不要过快或过慢，以确保观众能够跟上思路并理解演讲内容。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语速适中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在关键处适当停顿，给观众留下思考和消化的时间，同时增加演讲的层次感。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合理停顿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避免无意义的拖沓和重复表达，保持演讲的紧凑和流畅。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避免拖沓和重复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掌握语速和停顿技巧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解释专业概念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如需使用专业术语，应及时进行解释和说明，确保观众能够准确理解其含义。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简化专业术语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尽量使用通俗易懂的语言进行表达，避免使用过于专业的术语或行话。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注重语言平实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以平实的语言阐述观点和事实，避免使用晦涩难懂的词汇或表达方式。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避免使用过于专业的术语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演讲中的非语言表达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保持身体挺直，两脚平稳分开，重心平衡，避免摇晃或倾斜。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站立姿势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保持微笑和眼神交流，展现自信和亲切感。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避免过度夸张或紧张的动作，让手势和动作自然流畅。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动作自然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保持自信大方的仪态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https://d.book118.com/217040134041006025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2024-08-29T16:48:38.822</cp:lastPrinted>
  <dcterms:created xsi:type="dcterms:W3CDTF">2024-08-29T08:48:38Z</dcterms:created>
  <dcterms:modified xsi:type="dcterms:W3CDTF">2024-08-29T08:48:40Z</dcterms:modified>
</cp:coreProperties>
</file>