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6B710-DAC7-4ECC-805B-D5431730C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A0A66-09BD-4510-B30D-562BEB685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AFC89-A908-4F45-8315-CEAFFE6F4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5FC76-BA84-4496-B332-EA9AB32F6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8273D-B7F2-426A-BE8D-2ADA36F58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624024-4162-4B05-B98C-1572E06CA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54E949-CA4D-4A13-BA1B-9F90CB1A1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446B0-CF2C-4256-9F87-AAE36CEA8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BBBDF-4E85-451A-B569-FF7195976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EE503-0587-4728-83AD-AAEF83652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1EC7D-F2C2-43FD-B9DD-60896B839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42201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软腭癌放疗护理查房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放疗前护理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了解患者对软腭癌和放疗的认识程度，评估其焦虑、恐惧等心理状况。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向患者及家属介绍放疗的必要性、过程及注意事项，鼓励患者表达内心感受，给予安慰和支持。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与患者及家属建立良好的沟通关系，增强其对医护人员的信任感，提高治疗依从性。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指导患者保持口腔卫生，每日刷牙、漱口，避免口腔感染。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4" r="1650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全面检查患者的口腔状况，处理龋齿、牙周炎等口腔问题，确保放疗顺利进行。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指导患者进行张口、闭口、咀嚼等口腔功能训练，预防放疗后口腔功能障碍。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口腔功能训练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对患者进行营养状况评估，了解其饮食摄入情况及营养需求。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根据患者的营养状况和饮食习惯，制定个性化的饮食计划，保证其获得足够的营养。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补充营养素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对于存在营养不良风险的患者，适当补充维生素、矿物质等营养素，以提高其抵抗力。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放疗期间，患者应避免阳光直接照射放疗区域，以免造成皮肤损伤。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避免阳光直射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放疗后，患者应保持放疗区域皮肤清洁，避免感染。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患者应避免穿戴粗糙衣物，减少摩擦和刺激，以免加重皮肤损伤。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避免摩擦和刺激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放疗期间，患者应定期进行口腔检查，以便及时发现和处理口腔问题。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放疗期间，患者应保持口腔卫生，每天刷牙、漱口2-3次，以减少口腔感染的风险。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放疗期间，患者可使用口腔黏膜保护剂，以减轻口腔黏膜的炎症和疼痛。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42" r="18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放疗期间，患者应增加营养摄入，多食用高蛋白、高维生素、易消化的食物。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患者应避免食用辛辣、油腻、坚硬等刺激性食物，以免加重口腔黏膜损伤。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患者应保持充足的水分摄入，每天饮水量应在2000毫升以上。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保持充足水分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https://d.book118.com/217042201141006040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2024-09-13T06:42:49.549</cp:lastPrinted>
  <dcterms:created xsi:type="dcterms:W3CDTF">2024-09-12T22:42:49Z</dcterms:created>
  <dcterms:modified xsi:type="dcterms:W3CDTF">2024-09-12T22:42:51Z</dcterms:modified>
</cp:coreProperties>
</file>