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6389E-40B4-4D38-A6A9-13D26F050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C8DAD-7159-45B0-9FDB-FA8624823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B255B-DA9D-4B97-A952-655650BD0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C7B20-6BD4-43B5-AADB-196CD73A2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48FFF8-916D-4FC0-AA45-252D0E6D1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98DF7C-2D57-4243-BEAE-E2F589DAD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FFA83F-C285-4CBD-AAFD-B7134459E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D76F2-4FC1-4E3D-A764-B71C58FE0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97F17-F0C2-4A5C-8EF3-579358F08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777A5-4C7E-4B1E-B922-2C05FD507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E12F4-3677-4096-B591-31619396A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500131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同仁堂的关键岗位分析报告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同仁堂简介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关键岗位识别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关键岗位分析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关键岗位人才储备与培养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同仁堂作为一家拥有百年历史的中医药企业，在国内及国际上享有盛誉。随着企业规模的扩大和市场竞争的加剧，关键岗位对于企业发展的重要性愈发凸显。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同仁堂在发展过程中，面临着一系列挑战，如市场竞争、产品创新、人才流失等。为了应对这些挑战，对关键岗位进行深入分析，明确岗位职责、要求和绩效标准，对于提升企业核心竞争力具有重要意义。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通过对同仁堂关键岗位的深入分析，明确各岗位的职责、要求和绩效标准，为企业的战略发展提供有力支持。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通过关键岗位分析，为企业制定科学、合理的薪酬体系提供依据，激励员工发挥更大的潜力。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通过对关键岗位的深入分析，发现企业潜在的人才资源，为企业的可持续发展提供保障。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通过关键岗位分析，优化企业人力资源配置，提高人才使用效率，降低人才流失率。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同仁堂简介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创立于1669年（清康熙八年），至今已有350多年历史，是中国传统医药的杰出代表。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在中国及海外拥有超过5000家门店，业务遍布全球20多个国家和地区。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始终坚持“炮制虽繁必不敢省人工，品味虽贵必不敢减物力”的古训，致力于传承和弘扬中医药文化。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9042" r="1904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278" r="19278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公司业务与规模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主要经营中药材、中成药、中药饮片、保健品等产品，涵盖了中医内科、妇科、儿科等多种领域。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年销售额超过100亿元人民币，是中国最大的中药企业之一。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在全国范围内建立了多个GAP基地，确保中药材的质量和供应。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秉承“同修仁德，济世养生”的企业宗旨，致力于为社会提供高品质的中药产品和健康服务。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强调“诚信、品质、创新、奉献”的核心价值观，注重企业社会责任和可持续发展。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862" b="586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518" r="551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坚持“以人为本”的管理理念，重视人才培养和团队建设，为员工提供广阔的职业发展空间。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公司文化与价值观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关键岗位识别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高层管理岗位在同仁堂中担任战略决策和领导的角色，负责制定公司的发展规划和目标，以及监督整个组织的运营。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高层管理岗位需具备资源整合和配置的能力，合理分配公司内外部资源，确保组织高效运作。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高层管理岗位需塑造和维护同仁堂的企业文化，以增强员工的归属感和凝聚力。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战略决策与领导力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资源整合与配置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高层管理岗位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中层管理岗位负责具体的业务管理和执行，包括制定部门计划、组织协调资源、监督工作进展等。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中层管理岗位需关注团队建设和员工培训，提升团队整体能力，促进员工个人发展。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沟通与协调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业务管理与执行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中层管理岗位需具备良好的沟通与协调能力，确保部门间的信息传递和合作顺畅。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中层管理岗位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https://d.book118.com/217050013162006042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2024-09-16T10:56:24.920</cp:lastPrinted>
  <dcterms:created xsi:type="dcterms:W3CDTF">2024-09-16T02:56:24Z</dcterms:created>
  <dcterms:modified xsi:type="dcterms:W3CDTF">2024-09-16T02:56:27Z</dcterms:modified>
</cp:coreProperties>
</file>