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8403EF0-1BC6-4DD0-8BF4-EC71BA13EF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C816C96-B51E-42AB-B723-A944B317EC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EA190CF-5E56-4C82-A70A-3FC24487E5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CB67425-F781-4F7A-8AE3-3297BCA577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8AE4BFA-F405-4AF6-AF5C-EDD0866D85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E76F8DD-58DC-4DB7-9F8E-D20D0905B3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4D7C525-2580-43EB-A013-A3C246188A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9102511-35FB-42D6-8484-39A61C6CA3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912CD82-16EB-44D5-857E-3A59C97C69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19DCE60-03F5-4804-B440-E39080413D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AEF7EC9-A69D-4373-A011-C628375560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17052005152006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90273" y="1178092"/>
            <a:ext cx="8305190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出入院护理课件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入院护理概述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入院护理的核心流程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出院护理概述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出院护理的核心流程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出入院护理的挑战与解决方案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出入院护理案例研究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641022" y="2505551"/>
            <a:ext cx="1169862" cy="1169862"/>
          </a:xfrm>
          <a:prstGeom prst="ellipse">
            <a:avLst/>
          </a:prstGeom>
          <a:gradFill>
            <a:gsLst>
              <a:gs pos="0">
                <a:schemeClr val="accent5">
                  <a:alpha val="100000"/>
                </a:schemeClr>
              </a:gs>
              <a:gs pos="100000">
                <a:schemeClr val="lt2">
                  <a:alpha val="10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857192" y="2151175"/>
            <a:ext cx="9695079" cy="21896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23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17749" y="1980487"/>
            <a:ext cx="4354982" cy="25310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入院护理概述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14" r="214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入院护理是指在患者入院时，由护理人员提供的护理服务，包括评估患者的病情、指导患者及家属了解医院规章制度、协助患者适应医院环境等。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入院护理的目的是为了确保患者能够快速适应医院环境，了解自身病情及治疗方案，为后续的治疗和康复打下良好的基础。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入院护理的定义与目的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目的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7958" r="17958"/>
          <a:stretch>
            <a:fillRect/>
          </a:stretch>
        </p:blipFill>
        <p:spPr>
          <a:xfrm>
            <a:off x="705128" y="1258733"/>
            <a:ext cx="5140490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入院护理是患者与医护人员接触的第一步，良好的入院护理有助于建立患者对医护人员的信任，为后续的治疗和康复提供良好的心理支持。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建立良好的医患关系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入院护理能够让患者及家属了解医院的环境、规章制度以及治疗方案，提高患者的满意度和依从性。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提高患者满意度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通过入院护理，患者可以快速了解自身病情及治疗方案，为后续的治疗和康复打下良好的基础，促进患者的康复。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促进患者康复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入院护理的重要性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入院护理起源于古代的医疗实践，随着医学的发展和人们对健康需求的提高，入院护理逐渐发展成为一门专业的学科。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历史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现代的入院护理已经从简单的接待患者发展成为包括病情评估、健康教育、心理支持等多方面的综合护理服务。未来，随着医疗技术的不断进步和人们对健康需求的不断提高，入院护理将会更加专业化和个性化。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入院护理的历史与发展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641022" y="2505551"/>
            <a:ext cx="1169862" cy="1169862"/>
          </a:xfrm>
          <a:prstGeom prst="ellipse">
            <a:avLst/>
          </a:prstGeom>
          <a:gradFill>
            <a:gsLst>
              <a:gs pos="0">
                <a:schemeClr val="accent5">
                  <a:alpha val="100000"/>
                </a:schemeClr>
              </a:gs>
              <a:gs pos="100000">
                <a:schemeClr val="lt2">
                  <a:alpha val="10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857192" y="2151175"/>
            <a:ext cx="9695079" cy="21896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23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17749" y="1980487"/>
            <a:ext cx="4354982" cy="25310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入院护理的核心流程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护理人员应热情接待患者，提供必要的帮助，确保患者顺利办理入院手续。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患者接待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对患者的病情状况、认知情况进行初步了解，为后续护理工作提供依据。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患者评估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患者接待与评估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信息登记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详细记录患者的个人信息、联系方式、家庭住址等，以便后续联系。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病历整理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整理患者的医疗记录、检查结果等，确保信息的完整性和准确性。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0716" r="1071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患者信息登记与病历整理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病情了解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通过与患者及家属的沟通，了解患者的病情状况、生活习惯、自理能力等。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护理计划制定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根据患者的具体情况，制定个性化的护理计划，明确护理目标和措施。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患者病情状况了解与护理计划制定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患者家属沟通与健康教育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家属沟通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及时与患者家属沟通，告知病情、治疗方案及护理措施，取得家属的理解与配合。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健康教育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向患者及家属宣传疾病相关知识、日常护理技巧和注意事项，提高患者的自我管理能力。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641022" y="2505551"/>
            <a:ext cx="1169862" cy="1169862"/>
          </a:xfrm>
          <a:prstGeom prst="ellipse">
            <a:avLst/>
          </a:prstGeom>
          <a:gradFill>
            <a:gsLst>
              <a:gs pos="0">
                <a:schemeClr val="accent5">
                  <a:alpha val="100000"/>
                </a:schemeClr>
              </a:gs>
              <a:gs pos="100000">
                <a:schemeClr val="lt2">
                  <a:alpha val="10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857192" y="2151175"/>
            <a:ext cx="9695079" cy="21896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23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17749" y="1980487"/>
            <a:ext cx="4354982" cy="25310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出院护理概述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出院护理是指患者出院前的护理工作，包括评估患者的健康状况、提供必要的指导和支持，以确保患者在出院后能够继续得到适当的照顾和护理。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出院护理的目的是确保患者在出院后能够顺利适应家庭和社会环境，预防并发症和疾病的复发，提高患者的自我管理和生活质量。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目的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出院护理的定义与目的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出院护理的重要性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减少并发症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通过出院护理，患者可以获得必要的指导和支持，从而减少并发症的发生，降低再入院的风险。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提高生活质量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出院护理可以帮助患者更好地管理自己的健康状况，提高生活质量，使患者能够更好地融入家庭和社会。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节约医疗资源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通过减少患者的再入院次数，出院护理可以节约医疗资源，减轻医疗系统的负担。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https://d.book118.com/217052005152006031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67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2024-09-04T08:09:23.193</cp:lastPrinted>
  <dcterms:created xsi:type="dcterms:W3CDTF">2024-09-04T00:09:23Z</dcterms:created>
  <dcterms:modified xsi:type="dcterms:W3CDTF">2024-09-04T00:09:25Z</dcterms:modified>
</cp:coreProperties>
</file>