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0D642-2A7B-4711-B4B9-DABAF6E83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17CE0-5CD4-4466-8635-1E55C6782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B4997-FEB4-4154-9C87-FB45B3B92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4297D-2CEE-4FAA-A5F5-545132DED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24544F-37E4-4EC4-91F2-55C7497FA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23F2E6-DA19-4C13-B217-ED7A5BB19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9CFFC-EAD0-4A89-945B-A38C2EAC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46FD3-4E09-4C1B-9BBC-697CCF06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8B89E-29EA-43A8-8F37-BCCCA2E11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47DB7-A5FB-49A2-A4A5-21CC160F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471A8-64C9-4DB2-8D1D-35052C2D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520431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螺丝五金件项目评价分析报告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螺丝五金件产品种类与特点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生产工艺与质量控制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供应链管理与库存管理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销售策略与市场推广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经济效益与社会效益评价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当前市场上，螺丝五金件生产企业众多，竞争激烈。部分企业通过技术创新、品牌建设等手段提高市场竞争力，但行业整体集中度不高。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螺丝五金件作为机械、电子、建筑等行业的重要配件，市场规模庞大，且随着工业化和城市化进程的加速，市场需求持续增长。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随着智能制造、绿色环保等理念的普及，螺丝五金件行业正朝着高精度、高质量、环保等方向发展。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71" r="1577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螺丝五金件市场现状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本项目旨在通过对螺丝五金件市场的深入调研和分析，评估项目投资的可行性，为企业的决策提供参考依据。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本项目的实施将有助于企业了解市场动态和竞争状况，把握市场机遇，规避风险，提升企业的市场竞争力和盈利能力。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评价分析范围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本项目将对螺丝五金件市场的宏观环境、行业趋势、市场需求、竞争格局等方面进行深入分析。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本项目将采用定性与定量相结合的研究方法，包括文献综述、市场调研、专家访谈、数据分析等。同时，将运用SWOT分析、PEST分析等工具对项目进行全面评估。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评价分析范围和方法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螺丝五金件产品种类与特点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垫圈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置于连接件与被连接件之间，增大接触面积，防止松动及保护被连接件表面。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带有内螺纹的孔，与螺栓或螺钉配合使用，起到紧固作用。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螺柱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没有头部的螺丝，用于连接被紧固件，需与其他螺母或螺纹孔配合使用。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由头部和螺杆组成，需与螺母配合，用于紧固连接两个带有通孔的零件。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螺钉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类似于螺栓，但螺杆较细，通常用于连接较薄的金属板。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不同种类螺丝五金件介绍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耐腐蚀性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优质螺丝五金件采用不锈钢、碳钢等耐腐蚀材料制造，能在潮湿、酸碱等恶劣环境下长期使用。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强度高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经过热处理等工艺，螺丝五金件具有较高的抗拉、抗压强度，能承受较大的载荷。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耐磨性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表面经过镀锌、镀镍等处理，具有良好的耐磨性，减少使用过程中因摩擦造成的损坏。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易安装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螺丝五金件设计合理，容易安装和拆卸，提高工作效率。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产品性能特点分析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适用场景及市场需求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汽车工业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家具制造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大量应用于汽车零部件的制造和装配过程中。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用于家具的组装和连接，如桌椅、床架等。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用于各种机械设备的安装和固定，如机床、发动机等。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用于建筑物的钢结构连接、木结构固定等场景。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如电子、电器、仪器仪表等行业也有广泛的应用需求。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生产工艺与质量控制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根据产品规格和质量要求，选择合适的钢材、铜材、铝材等原材料，并进行入库检验。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切割下料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按照图纸要求，使用切割设备对原材料进行精确切割。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冷镦成型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通过冷镦机对切割后的材料进行冷镦成型，得到螺丝的初步形状。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对冷镦成型后的螺丝进行热处理，提高其机械性能。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热处理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使用搓丝机和滚丝机对螺丝进行搓丝和滚丝加工，形成螺纹。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搓丝和滚丝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对螺丝进行电镀、喷涂等表面处理，提高其耐腐蚀性和美观度。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对成品螺丝进行外观、尺寸、性能等检验，合格后进行包装入库。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检验和包装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严格把控原材料的采购、入库检验等环节，确保原材料质量符合标准。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优化生产工艺流程，提高生产设备的精度和稳定性，减少生产过程中的质量波动。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热处理控制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精确控制热处理的温度和时间等参数，确保螺丝的机械性能达到要求。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搓丝和滚丝控制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优化搓丝和滚丝工艺参数，提高螺纹的精度和一致性。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表面处理控制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加强表面处理过程中的质量控制，确保螺丝的耐腐蚀性和美观度符合要求。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检验和包装控制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完善检验和包装流程，提高检验的准确性和效率，确保成品螺丝的质量稳定可靠。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质量控制关键点分析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引入自动化生产线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通过引入自动化生产线，提高生产效率和产品质量稳定性，降低人工成本和不良品率。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定期对员工进行技能培训和质量管理培训，提高员工的专业素质和质量意识。同时，建立完善的质量奖惩制度，激发员工的质量责任感和积极性。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强化设备维护和保养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定期对生产设备进行维护和保养，确保设备的正常运行和精度稳定。同时，建立设备故障快速响应机制，及时处理设备故障问题，减少生产中断和质量波动。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优化生产工艺参数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通过对生产工艺参数的持续优化和调整，提高生产效率和产品质量稳定性。例如，优化切割参数、冷镦成型参数、热处理参数等，减少生产过程中的质量波动和不良品率。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加强与供应商的合作与沟通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与原材料供应商建立紧密的合作关系，确保原材料质量的稳定性和可靠性。同时，加强与表面处理、电镀等外协厂的沟通与协作，确保外协加工质量符合要求。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优化生产流程和提升质量建议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供应链管理与库存管理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https://d.book118.com/217052043151006040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2024-09-13T09:23:24.742</cp:lastPrinted>
  <dcterms:created xsi:type="dcterms:W3CDTF">2024-09-13T01:23:24Z</dcterms:created>
  <dcterms:modified xsi:type="dcterms:W3CDTF">2024-09-13T01:23:26Z</dcterms:modified>
</cp:coreProperties>
</file>