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C850B-DC39-4DBB-ABD1-5E46F33DE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E67E7-BFC0-4E26-8A60-3A504ED51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70C64-DDCC-4337-93C8-F05049388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AD56B6-7853-45FF-8128-71BA5179D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40C442-B867-4C34-B8D7-83D846421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149B75-5AA6-45C0-A771-556F9AF5E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CA7585-7802-48B5-85E3-BADABB1CE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60CF6-42E1-489B-BBD6-26D5CA8AC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741171-5440-4130-A47F-0560F5AEB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C21DD-F024-41FB-A225-66276830D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A3391-DCB8-48F5-88B1-81B3399E6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5206014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优衣库的事件营销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优衣库事件营销概述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优衣库事件营销的策略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优衣库事件营销的案例分析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优衣库事件营销的启示与建议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优衣库事件营销概述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优衣库事件营销是指优衣库通过参与、赞助或组织各类社会事件或活动，以提升品牌知名度和影响力，促进产品销售的一种营销策略。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优衣库事件营销通常借助大型社会事件、体育赛事、文化活动等平台，通过与事件主题的契合，将品牌形象与事件意义相融合，实现品牌传播和销售增长。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优衣库事件营销的定义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778" r="2477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优衣库事件营销通常与品牌形象和定位高度契合，能够准确传达品牌理念和价值观，提升品牌美誉度。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契合度高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借助大型社会事件或活动的关注度，优衣库事件营销能够迅速扩大品牌知名度和影响力，提高市场占有率。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传播力强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优衣库事件营销注重与消费者的互动，通过参与活动、互动游戏等方式增强消费者对品牌的认知和好感度。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优衣库事件营销通常与促销活动相结合，能够直接促进产品销售，提高市场销售业绩。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销售效果显著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优衣库事件营销的特点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早期发展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自2000年代初开始，优衣库开始积极参与各类社会事件和体育赛事的赞助和推广活动，逐渐形成了事件营销的雏形。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随着品牌的发展和市场环境的变化，优衣库事件营销逐渐成熟，形成了系统性的策略体系和执行流程。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数字化和社交媒体的发展，优衣库事件营销将更加注重线上线下的整合传播，借助数字化手段提升营销效果和精准度。同时，优衣库也将继续关注可持续发展和社会责任，将品牌理念与环保、公益等议题相结合，推动企业可持续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优衣库事件营销的历史与发展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优衣库事件营销的策略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明星代言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优衣库邀请明星作为品牌代言人，借助明星的影响力和粉丝群体扩大品牌知名度和销售量。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优衣库与其他领域的品牌或个体进行合作，共同推出独具特色的商品或活动，以吸引更多消费者。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优衣库通过与不同品牌和设计师的合作，推出限量版或联名款商品，吸引消费者关注和购买。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267" r="232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社交媒体广告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优衣库在社交媒体平台上投放广告，增加品牌曝光度和销售量。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优衣库在社交媒体上发布有趣、有吸引力的内容，包括时尚搭配、新品推荐、活动信息等，以吸引用户的关注和互动。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用户互动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优衣库通过社交媒体平台与用户进行互动，回答用户问题、收集用户反馈，增强用户对品牌的忠诚度和参与度。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优衣库通过创意的方式发布新品，如举办时尚秀、推出创意广告等，吸引消费者的眼球。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新品发布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创意搭配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优衣库举办各种主题活动，如限时折扣、线上抽奖等，吸引消费者参与并促进销售。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优衣库推出创意搭配指南，为消费者提供时尚搭配建议，提高消费者的购买意愿。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https://d.book118.com/217052060146006040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2024-09-13T08:17:04.161</cp:lastPrinted>
  <dcterms:created xsi:type="dcterms:W3CDTF">2024-09-13T00:17:04Z</dcterms:created>
  <dcterms:modified xsi:type="dcterms:W3CDTF">2024-09-13T00:17:05Z</dcterms:modified>
</cp:coreProperties>
</file>