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BA553-596A-4833-AFE2-3299D3C3B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A9074-1432-457B-B3AB-7AD2F1B8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09DF3-6425-4D9F-96E4-1F3498A62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C5818-4A5B-4A25-9A39-AEC97DF8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259AD-BDE5-43EA-93A2-B5E44D32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8A822-F7C1-4835-A05A-DE784A43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ABE15-DB40-4D63-A391-02F58867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D43A-26F2-4464-B2B3-27DF9215B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FE98D-F1A4-41A6-AA9F-6FFD21A1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49B00-3C49-43D3-B7C0-E23D72CC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238E1-D681-4918-B1BF-4DAC5C9E8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6044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细菌性痢疾中医内科临床诊疗指南解读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细菌性痢疾概述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中医对细菌性痢疾认识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细菌性痢疾中医内科诊疗流程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药物治疗策略及注意事项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非药物治疗手段介绍及评价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细菌性痢疾概述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4" b="1523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349" b="1234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痢疾杆菌经口进入人体，通过侵袭力和内毒素致病，引起结肠黏膜的炎症和溃疡，并释放内毒素入血，引起全身症状和体征。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细菌性痢疾是由痢疾杆菌引起的肠道传染病，以结肠化脓性炎症为主要病变，有全身中毒症状、腹痛、腹泻、里急后重、排脓血便等临床表现。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患者和带菌者是主要传染源，通过污染手、食品、水源或生活接触，或苍蝇、蟑螂等间接方式传播。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人群对痢疾杆菌普遍易感，学龄前儿童患病多，与不良卫生习惯有关；成人患者同机体抵抗力降低、接触感染机会多有关；带菌者转化为慢性患者或带菌者的比例较高。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流行特征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细菌性痢疾呈全年散发，夏秋季发病率高，与苍蝇繁殖活动有关。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型起病急，有中度毒血症表现，畏寒、发热达39℃、乏力、食欲减退、恶心、呕吐、腹痛、腹泻、里急后重；轻型全身毒血症状轻微，可无发热或仅低热，表现为急性腹泻，稀便有粘液但无脓血；重型多见于老年、体弱、营养不良患者，急起发热，腹泻每天30次以上，为稀水脓血便，偶尔排出片状假膜，甚至大便失禁，腹痛、里急后重明显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起病急骤，突发高热、病情严重，迅速恶化并出现惊厥、昏迷和休克；成人以高热、呕吐、腹痛、里急后重、脓血便为主，严重时可发生中毒性休克和中毒性脑病。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急性细菌性痢疾反复发作或迁延不愈达2个月以上者。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急性细菌性痢疾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中毒性细菌性痢疾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慢性细菌性痢疾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根据流行病学史、临床表现和实验室检查进行诊断。确诊有赖于病原学检查。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与阿米巴痢疾、侵袭性细菌引起的肠炎、其他细菌性胃肠型食物中毒等相鉴别。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中医对细菌性痢疾认识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细菌性痢疾在中医中称为“痢疾”，属于肠道传染病范畴。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中医对痢疾的认识历史悠久，古代医籍中早有记载，如《黄帝内经》、《伤寒论》等经典著作中均有相关论述。随着医学的发展，中医对痢疾的认识不断深入，积累了丰富的诊疗经验。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中医病名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中医病名及历史沿革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中医认为细菌性痢疾的发病与外感时邪疫毒、饮食不节等因素有关。时邪疫毒侵入人体，与气血相搏结于肠道，导致肠道传导失司；饮食不节则损伤脾胃，湿热内生，下注大肠而发病。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的病机主要为湿热疫毒蕴结肠道，气血凝滞，传导失司。湿热疫毒侵犯大肠，壅滞气机，阻碍气血运行，导致腹痛、里急后重等症状；湿热下注，则见下痢赤白脓血；若疫毒炽盛，内陷营血，可出现神昏、谵语等危重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根据细菌性痢疾的临床表现，中医将其分为湿热痢、疫毒痢、寒湿痢、阴虚痢、虚寒痢等证型。治疗时以清热化湿、解毒凉血为基本治法，并根据不同证型进行加减化裁。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细菌性痢疾采用中药内服、灌肠、针灸等多种方法。内服中药以清热解毒、化湿止痢为主，常用方剂如白头翁汤、芍药汤等；灌肠疗法可使药物直接作用于肠道，提高疗效；针灸疗法则可调和气血、疏通经络，辅助治疗细菌性痢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辨证施治原则与方法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中医治疗细菌性痢疾的经典方剂包括白头翁汤、芍药汤、黄连阿胶汤等。这些方剂具有清热解毒、凉血止痢的功效，是治疗细菌性痢疾的常用方剂。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选用依据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经典方剂时，应根据患者的具体病情和证型进行加减化裁。如湿热痢可选用白头翁汤以清热化湿、解毒止痢；疫毒痢可选用黄连阿胶汤以清热解毒、凉血滋阴；寒湿痢则可选用胃苓汤以温化寒湿、行气止痢。同时，还应注意个体差异和药物不良反应等因素，确保用药安全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经典方剂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经典方剂选用依据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细菌性痢疾中医内科诊疗流程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包括发病时间、症状表现、治疗经过等。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观察患者体征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注意神志、面色、皮肤弹性等。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进行初步诊断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根据患者病史、体征及临床表现，初步判断是否为细菌性痢疾。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接诊与初步评估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了解白细胞计数及分类，评估感染程度。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细菌培养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明确病原菌种类，指导后续治疗。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便常规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检测粪便中的白细胞、红细胞等，辅助诊断细菌性痢疾。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检测特异性抗体，辅助诊断及判断预后。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辅助检查项目选择及意义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湿热痢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症状表现为腹痛、腹泻、里急后重等，治疗以清热燥湿、调气和血为主。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疫毒痢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症状严重，可出现高热、神昏等，治疗以清热解毒、凉血开窍为主。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寒湿痢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症状表现为腹痛、腹泻、喜温喜按等，治疗以温中散寒、化湿止痢为主。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阴虚痢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症状表现为久痢不愈、口干咽燥等，治疗以养阴清热、止痢为主。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辨证论治过程描述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https://d.book118.com/217056044134006042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2024-09-16T03:56:58.074</cp:lastPrinted>
  <dcterms:created xsi:type="dcterms:W3CDTF">2024-09-15T19:56:58Z</dcterms:created>
  <dcterms:modified xsi:type="dcterms:W3CDTF">2024-09-15T19:56:59Z</dcterms:modified>
</cp:coreProperties>
</file>