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8565F-8B72-4B62-88F0-26E1C66B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53CA4-939E-41E3-908C-9F576056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2D1D-566A-4CE1-91E7-6C7B7CBF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2C5EE-4137-4578-8FFD-CF22BD6C0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2064A-C3D8-446D-A5CA-ED62A0D5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DDD27-C77C-4913-9248-308D4E7C2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19841-0C9F-46A0-A7EB-091051CE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E44F4-136A-4D28-A681-B771B1D7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66FBE-5671-4E91-AED3-7AD97478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FABA8-BBE1-4CE4-ACB0-DA232AA92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3EED2-01DC-428C-BB7C-31BF17D9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6051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景区沙龙活动策划方案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当前旅游市场蓬勃发展，游客对旅游体验的需求日益提升。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景区需要创新活动形式，提升游客的参与度和满意度。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沙龙活动作为一种交流和分享的平台，能够满足游客对于文化、艺术等方面的需求。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增强游客的旅游体验和参与度。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促进景区与游客之间的互动与交流。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提升景区知名度和美誉度。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山水间的诗意生活——以中国传统诗词文化为主题，邀请诗人、作家等嘉宾进行分享和创作。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探寻自然奥秘——以自然科学为主题，邀请自然学家、探险家等嘉宾进行科普和探险体验。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艺术与景区的融合——以艺术为主题，邀请艺术家、设计师等嘉宾进行创作展示和交流。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选择一个适合大部分参与者的时间，考虑到工作日和周末的区别，以及不同年龄段人群的时间安排。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根据活动内容确定活动时间长度，确保活动既充实又不过于疲劳。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选择活动地点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根据活动性质和参与人群选择合适的景区或场所，确保场地符合活动需求。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根据活动主题和风格进行场地布置，营造出相应的氛围。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根据活动主题和目的，明确目标人群，以便更有针对性地策划活动。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通过各种渠道进行宣传推广，吸引目标人群参与。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https://d.book118.com/217056051002006030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2024-09-01T09:40:09.099</cp:lastPrinted>
  <dcterms:created xsi:type="dcterms:W3CDTF">2024-09-01T01:40:09Z</dcterms:created>
  <dcterms:modified xsi:type="dcterms:W3CDTF">2024-09-01T01:40:11Z</dcterms:modified>
</cp:coreProperties>
</file>