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01019-5927-442D-BDFF-AAD902779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4205D-61B2-4C44-9E89-16A04BE1C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5CF8E-E5E8-4D42-9FFB-F2E03DDA7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64A92-EAFF-4C35-B952-54627FAB0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6AFA2C-7197-452D-B890-AF1EE5B84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C45D3-0775-4CEB-9536-054500C89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4141E3-D111-495D-9ABA-0F8911D0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D965E-A075-480C-BB93-905D7C29E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8CD94-0705-497F-A6BD-15D7096D6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3F23F-949E-4107-AE76-5D4AFF8C9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C70C5-33D2-4260-85B7-87CCAF3E3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61011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小儿积食的推拿方法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推拿的基本知识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小儿积食的症状和原因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小儿积食的推拿方法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推拿的疗程和效果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小儿积食的预防和日常护理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推拿治疗的误区和注意事项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推拿的基本知识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401" r="34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53" r="3455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推拿的定义和作用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推拿对于小儿积食等消化系统疾病具有较好的治疗效果，能够缓解症状、促进消化、改善食欲等。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推拿是一种通过手法操作作用于人体特定部位，以达到调整脏腑、疏通经络、行气活血等效果的中医治疗方法。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推拿前应先了解小儿的病情和体质状况，根据具体情况制定合适的推拿方案。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推拿时应选择适当的时机，如饭后1小时左右进行，避免饱腹或饥饿状态进行推拿。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推拿时应保持室内温暖、舒适，避免患儿受凉或过度紧张。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推拿时应根据患儿年龄、体质和病情选择合适的手法，力度适中，避免过度用力或刺激。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123" r="8123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182" r="15182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182" r="15182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t="2252" b="2252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小儿积食的症状和原因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小儿积食时，食欲明显下降，可能伴随恶心、呕吐等症状。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由于食物在肠道内滞留，导致腹胀、腹痛，甚至出现肠鸣音。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积食可能导致肠道功能紊乱，出现便秘或腹泻等症状。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小儿积食时，可能会出现睡眠不安、磨牙等症状。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腹胀、腹痛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便秘或腹泻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睡眠不安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9583" r="9583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脾胃虚弱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其他疾病影响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饮食过量、食物油腻或不易消化等都可能导致小儿积食。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小儿脾胃功能尚未完全发育，容易受到饮食不当等因素的影响，导致积食。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肠道菌群失调也可能引起小儿积食，需要注意维护肠道菌群平衡。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某些疾病如感冒、肺炎等也可能导致小儿食欲不振，进而引发积食。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小儿积食的推拿方法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促进肠胃蠕动，缓解积食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用拇指指腹在患儿的大鱼际处进行顺时针方向的揉动，每次持续约3分钟，每日2-3次。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揉板门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促进肠道蠕动，消食化积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用手掌在患儿的腹部进行顺时针方向的按摩，每次持续约5分钟，每日2-3次。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顺摩腹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https://d.book118.com/217061011130006026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2024-08-31T22:23:05.993</cp:lastPrinted>
  <dcterms:created xsi:type="dcterms:W3CDTF">2024-08-31T14:23:06Z</dcterms:created>
  <dcterms:modified xsi:type="dcterms:W3CDTF">2024-08-31T14:23:07Z</dcterms:modified>
</cp:coreProperties>
</file>