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E2D29-1D44-4115-9A5D-FE92A828C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2E7B8-4EA5-4BBD-A75D-815FB4B8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DE1B5-04C8-4618-8479-D791C8F41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B0094-9870-4C90-A282-E9D73B144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B81C7-3FB5-4235-8D1D-468EC50C8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C55F1-C9AF-4FD3-B90C-7DB3F52F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55ED8-379D-4042-A5B8-2769B7803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570C8-549F-47BD-B66E-AB171407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4D354-EF84-4066-93AD-F0E6E0B0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3036F-50EB-47D3-BB62-65E98696F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C9239-8F7A-4E4A-AF33-69C95980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61053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垃圾分类宣传册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学校垃圾分类教育推广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企业单位垃圾分类责任担当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政府部门在垃圾分类中角色定位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垃圾产量激增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随着人口增长和消费水平提高，垃圾产量逐年攀升，给环境带来巨大压力。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大量可回收资源被当作垃圾丢弃，造成资源浪费和环境污染。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处理方式落后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部分地区垃圾处理方式仍以填埋和焚烧为主，对环境造成二次污染。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垃圾分类是一种环保行为，有助于培养公众的环保意识和责任感。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通过分类投放，可将可回收资源进行有效回收利用，减少资源浪费。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垃圾分类有助于减少垃圾产量和处理难度，减轻对环境的压力。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国内实践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部分国内城市如上海、深圳等在垃圾分类方面进行了积极探索和实践，取得了显著成效，为其他城市提供了借鉴和参考。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鼓励企业、社区、学校等社会各界积极参与垃圾分类工作，形成政府引导、市场运作、社会协同的推进机制。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日本、德国等国家在垃圾分类方面有着成熟的经验和制度，包括细致的分类标准、有效的宣传教育和严格的监管措施等。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国内外垃圾分类经验借鉴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垃圾定义与分类标准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垃圾是指在日常生活、工作和学习等活动中产生的固体废弃物，包括生活垃圾、工业垃圾、建筑垃圾等。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根据垃圾的性质、来源和处理方式，将垃圾分为可回收物、有害垃圾、湿垃圾和干垃圾四类。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常见生活垃圾举例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废纸、废塑料、废玻璃、废金属等。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剩菜剩饭、果皮果核、花卉绿植等。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废电池、废灯管、废药品、废油漆桶等。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烟蒂、污染纸张、一次性餐具等。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一般为蓝色，上面标有循环再生的箭头。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可回收物标识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一般为红色，上面标有警示图案或文字。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有害垃圾标识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一般为绿色，上面标有食物或植物的图案。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湿垃圾标识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一般为黑色或灰色，上面标有不可回收的图案或文字。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干垃圾标识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垃圾分类标识识别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如一次性餐具、塑料袋等，以减少垃圾产生。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减少使用一次性用品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避免冲动购物和过量购买，减少不必要的包装和浪费。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精打细算购物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购买可降解、可回收或对环境友好的产品。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选择环保产品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家庭垃圾产生源头控制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将剩菜剩饭、果皮果核等厨余垃圾投放到指定的厨余垃圾桶内。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将废纸、废塑料、废玻璃、废金属等可回收垃圾投放到对应的可回收垃圾桶内。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将废电池、废灯管、废药品等有害垃圾投放到指定的有害垃圾桶内。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将无法归类到以上三类的垃圾投放到指定的其他垃圾桶内。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家庭垃圾分类投放方法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定期清理家庭垃圾，避免垃圾堆积和异味产生。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环保处置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对于可回收垃圾，可以选择出售给回收站或参与社区的回收活动；对于有害垃圾，应按照相关规定进行安全处置。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在家庭内设置不同类别的垃圾桶，分别储存不同种类的垃圾。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家庭成员应了解垃圾分类的重要性，积极参与垃圾分类工作，形成良好的环保习惯。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家庭垃圾分类处理建议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学校垃圾分类教育推广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https://d.book118.com/217061053142006035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2024-09-10T10:06:13.423</cp:lastPrinted>
  <dcterms:created xsi:type="dcterms:W3CDTF">2024-09-10T02:06:13Z</dcterms:created>
  <dcterms:modified xsi:type="dcterms:W3CDTF">2024-09-10T02:06:15Z</dcterms:modified>
</cp:coreProperties>
</file>