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26D6C-0B5F-465C-92F6-D820FEB53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7EF5E-F33A-482A-AF9F-C3CEBD7A8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A5B3E-74A9-47E6-B0B3-D9D3A812D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DB0AAC-AC1A-48C6-AB40-E2081C2BB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943C58-02BA-4145-A0D1-F33D27840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487BD9-CDCD-475C-B530-1A0E9F038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4CA89B-2693-48FF-9E50-4F1531C92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A514BD-8180-41DC-AE5E-745464DE4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CE334-B461-4AE5-904D-F3741C331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0F691-C894-4A12-9D12-97F886B5A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DE0F0-87C2-4BF9-A587-39A3F1813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6106014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4月工作总结5月工作计划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4月工作回顾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5月工作计划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风险管理与应对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4月工作回顾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4月份成功完成了既定的销售目标，实现了业绩的稳步增长。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营销目标达成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新产品推广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成功推出了两款新产品，市场反响热烈，为公司带来了新的增长点。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加强与客户的沟通和联系，及时解决客户问题，提高了客户满意度。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完成任务情况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4月份，团队成员之间的协作更加紧密，工作效率得到了显著提升。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03" b="90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在新产品推广过程中，团队积极创新，采用了多种有效的营销策略，取得了良好的市场效果。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创新能力展现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通过加强与客户的沟通和联系，及时解决客户问题，提高了客户满意度，赢得了客户的信任和支持。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工作亮点与成绩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915" b="139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存在问题与不足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在新产品推广过程中，对市场的调研不够充分，导致部分营销策略不够精准。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团队协作仍需加强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虽然团队协作有所提升，但在部分工作中仍存在沟通不畅、协作不够紧密的问题。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时间管理能力有待提高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部分团队成员在时间管理上存在问题，导致部分工作进度滞后。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5月工作计划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在5月份，我们的重点是拓展市场，增加新客户和销售渠道，提高品牌知名度。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拓展市场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根据市场反馈和用户需求，对产品进行持续优化，提升用户体验和满意度。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优化产品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通过改进工作流程和培训，提高团队整体的工作效率和质量。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提升团队效率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重点任务与目标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鼓励团队成员提出创新性的产品改进建议，并快速响应市场变化和用户反馈。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深入了解目标市场和竞争对手，制定有针对性的营销策略和推广计划。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加强团队内部的沟通和协作，确保各项工作顺利进行，提高工作效率。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工作策略与措施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255" r="925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39" r="2383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428" r="1942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时间安排与进度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进行市场调研和竞争对手分析，制定营销策略和推广计划。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根据市场反馈和用户需求，对产品进行优化和改进。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加强团队协作和沟通，提高工作效率和质量。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对本月工作进行总结和评估，为下月工作做好准备。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第一周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第二周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第三周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第四周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在4月份，我们团队成功完成了3个重要项目，并在规定时间内提交了报告。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团队协作成果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在项目执行过程中，出现了部分任务分配不均和沟通不畅的情况。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为了提高团队协作效率，我们及时调整了任务分配，并加强了团队成员间的沟通交流。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团队协作改进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4月团队协作情况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任务分配与跟进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我们将根据每个成员的专业技能和经验，合理分配任务，并定期跟进项目进展情况。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为了提高团队协作能力，我们计划组织一次团队协作和沟通技巧的培训。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在5月份，我们计划完成4个新项目，并提升团队整体绩效。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5月团队协作计划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https://d.book118.com/217061060144006026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2024-09-01T02:19:31.975</cp:lastPrinted>
  <dcterms:created xsi:type="dcterms:W3CDTF">2024-08-31T18:19:32Z</dcterms:created>
  <dcterms:modified xsi:type="dcterms:W3CDTF">2024-08-31T18:19:34Z</dcterms:modified>
</cp:coreProperties>
</file>