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349126-AC56-4357-A0A0-D0EE58688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2FD81D-011C-40AD-9522-05280D06E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9BB8BE-AE94-4A45-B10D-2A98781F5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CC9F3F-12A1-4689-932C-F1B5AE657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2D11E0-0632-4095-9DDA-6227B99A6A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3617D1-68C6-4F64-8C8E-0B37E40B38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7A399D-A418-48E0-BB9F-59C15A33ED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C8A347-A3C7-438D-BC1B-C2FA4BA50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3BBED3-6C6F-48E5-902A-35520E944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00F8E-1B68-42A6-880E-0C92272EC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434F2-7EAD-4932-9C73-5273DF37D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61166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乏味的工作缺乏激情和动力可能影响职业成就</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乏味工作的表现及影响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缺乏激情与动力的原因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激发工作激情与动力的方法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企业如何改善乏味工作环境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个人如何应对乏味工作挑战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许多员工在长期从事同一工作时，会出现激情减退、动力不足的现象。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工作激情下降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417" r="12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工作效率下降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333" r="7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职业成就感降低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458" r="8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缺乏激情和动力会导致员工工作效率下降，影响工作质量和进度。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长期缺乏激情和动力，员工可能感到职业成就感降低，对职业发展失去信心。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713" b="771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926" b="189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激发员工工作激情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通过探讨乏味工作对职业成就的影响，提出激发员工工作激情的方法和措施。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提高工作效率和质量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帮助员工找回工作动力和激情，提高工作效率和质量，促进个人和组织的发展。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增强职业成就感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引导员工重新审视自己的职业价值和目标，增强职业成就感和满足感。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乏味工作的表现及影响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乏味的工作往往涉及大量重复性的任务，缺乏变化和挑战。</a:t>
            </a:r>
          </a:p>
        </p:txBody>
      </p:sp>
      <p:pic>
        <p:nvPicPr>
          <p:cNvPr id="4" name="Picture 4"/>
          <p:cNvPicPr>
            <a:picLocks noChangeAspect="1"/>
          </p:cNvPicPr>
          <p:nvPr/>
        </p:nvPicPr>
        <p:blipFill>
          <a:blip r:embed="rId2"/>
          <a:srcRect l="13721" r="1372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50" r="166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458" r="94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重复性强</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员工在乏味的工作中通常没有太多自主权，需要按照固定的流程和规则执行任务。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缺乏自主性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这类工作往往缺乏及时的反馈和认可，员工难以评估自己的表现和进步。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缺乏反馈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乏味工作的特点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长期从事乏味的工作容易使员工对工作失去兴趣，产生厌倦和疲惫感。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失去兴趣</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缺乏挑战和变化的工作环境会削弱员工的动力和积极性，导致工作效率下降。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缺乏动力</a:t>
            </a:r>
          </a:p>
        </p:txBody>
      </p:sp>
      <p:pic>
        <p:nvPicPr>
          <p:cNvPr id="10" name="Picture 10"/>
          <p:cNvPicPr>
            <a:picLocks noChangeAspect="1"/>
          </p:cNvPicPr>
          <p:nvPr/>
        </p:nvPicPr>
        <p:blipFill>
          <a:blip r:embed="rId3"/>
          <a:srcRect l="8833" r="8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292" r="14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长期在乏味的工作环境中工作可能会限制员工的职业发展和晋升机会。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职业发展受阻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对员工激情的消磨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工作效率降低</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乏味的工作容易导致员工注意力不集中，工作效率降低。</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工作质量下降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缺乏激情和动力的员工往往难以保持高质量的工作输出。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缺勤和离职率增加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长期在乏味的工作环境中工作可能会导致员工缺勤率增加，甚至产生离职的想法。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6625" r="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21875" b="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对工作效率的负面影响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缺乏激情与动力的原因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缺乏自主性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工作中缺乏自主决策的空间，需要按照固定的流程和规则进行，限制了员工的创造性和积极性。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缺少多样性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工作内容单一，缺乏多样性，使员工难以保持对工作的兴趣和热情。</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机械化、重复性的工作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长时间从事简单、重复的任务，缺乏变化和新鲜感，容易导致工作乏味。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工作内容单调重复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208" r="7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缺乏培训和学习机会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公司不提供足够的培训和学习机会，员工难以提升自身能力和技能，导致职业停滞不前。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缺乏挑战性任务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工作中缺乏具有挑战性的任务，员工难以发挥自身潜力，也无法获得成就感。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缺少晋升机会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职业发展路径不明确，晋升机会有限，员工看不到职业成长的前景，从而失去工作动力。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缺乏挑战与成长机会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办公环境拥挤、嘈杂或设施陈旧，影响员工的工作效率和心情。</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不良的物理环境</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同事之间关系紧张、不友好或存在竞争压力，导致工作氛围不佳，影响员工的工作积极性。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人际关系紧张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员工的努力和成绩得不到及时认可和奖励，导致员工感到被忽视和低估，从而失去工作动力。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缺乏认可和奖励</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工作环境与氛围不佳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https://d.book118.com/217061166130006042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2024-09-16T02:28:56.001</cp:lastPrinted>
  <dcterms:created xsi:type="dcterms:W3CDTF">2024-09-15T18:28:56Z</dcterms:created>
  <dcterms:modified xsi:type="dcterms:W3CDTF">2024-09-15T18:28:58Z</dcterms:modified>
</cp:coreProperties>
</file>