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F2367-3C1F-424A-AEE4-0FAEA060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2A51A-01D9-4EBD-9288-501D3BF4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DF133-FAD9-4BD2-B75B-2DF83F6B9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F7787-0CDB-4CCB-AC32-582AE8B2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D91BE-B1CC-4C4E-BE63-B654FA980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73332-C001-4E46-A696-7DBF2EA0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A18044-E488-412D-8D19-34432D6C3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AF7C9-95E1-4C12-B141-C527C1167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81F89-AB52-4FE6-B6E9-4C15B5775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20B13-3635-4101-9BDD-A15F7AB5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8F222-F3D8-47B7-96AD-0E4BFF9A8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6200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教师仪容仪表的语言与表情训练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教师语言表达技巧训练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教师面部表情管理技巧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服饰搭配与形象塑造策略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场合适应性调整及礼仪规范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指人的外观、外貌，主要包括发型、面容、肢体等方面。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仪容仪表的内涵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指人的穿着、服饰以及由此而体现出的气质、风度等。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不仅指人的外在形象，更包括人的内在修养和精神状态。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教师的仪容仪表是学生首先接触到的形象，对学生产生潜移默化的影响。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375" r="21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树立良好榜样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教师的职业形象与教育教学效果密切相关，良好的形象有助于提高学生的学习兴趣和积极性。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提升教育效果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得体的仪容仪表能够增强教师的自信心和自尊心，有利于提高教学效果。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增强教师自信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教师职业形象塑造意义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087" r="30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528" r="55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提升学生审美能力及教育效果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引导学生审美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教师的仪容仪表可以引导学生树立正确的审美观，提高学生的审美能力。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营造良好氛围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教师的职业形象可以营造出一种积极向上的教育氛围，有利于学生的学习和成长。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增强教育效果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良好的仪容仪表可以增加学生对教师的信任感和尊重感，从而提高教育效果。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教师语言表达技巧训练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用简洁的语言表达核心思想，避免冗长和复杂的句子结构。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简练明了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保持适当的语速，确保学生能够听清和理解每一个词汇和句子。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注重发音的准确性和清晰度，特别是对于容易产生歧义的词汇和音节。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发音准确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清晰准确传达信息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变换语气和语调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灵活运用不同的语气和语调，表达不同的情感和重点，激发学生的学习兴趣和参与度。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使用比喻和拟人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通过比喻和拟人的修辞手法，将抽象的概念转化为具体形象的描述，帮助学生更好地理解和记忆。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引入趣味元素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适当引入与教学内容相关的趣味元素，如故事、游戏等，让学生在轻松愉快的氛围中学习。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生动有趣吸引学生注意力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使用恰当的手势来辅助语言表达，增强语言的形象性和感染力。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手势运用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通过丰富的面部表情来传达情感和态度，让学生更加直观地感受到教师的情绪变化。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保持自信、挺拔的身体姿态，展现出教师的专业素养和自信心。同时，注意与学生的互动和交流，适当调整身体朝向和距离，营造亲密和谐的师生关系。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身体姿态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恰当运用肢体语言辅助表达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教师面部表情管理技巧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微笑是拉近人与人之间距离的有效方式，教师的微笑可以让学生感受到温暖和亲和力。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微笑的力量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在与学生交流、互动时，教师应适时展现微笑，表达友善和尊重。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适时展现微笑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微笑应与语言相配合，让学生在感受到教师亲切的同时，也能理解教师的意图和要求。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微笑与语言配合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微笑亲和力展现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保持眼神接触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教师应保持与学生的眼神接触，让学生感受到被关注和尊重。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眼神表达情感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教师可以通过眼神表达鼓励、赞扬等情感，增强学生的自信心和学习动力。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眼神交流是人与人之间沟通的重要方式，能够传递信任、尊重等情感。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眼神交流传递信任感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https://d.book118.com/217062004016006035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2024-09-09T09:03:06.631</cp:lastPrinted>
  <dcterms:created xsi:type="dcterms:W3CDTF">2024-09-09T01:03:06Z</dcterms:created>
  <dcterms:modified xsi:type="dcterms:W3CDTF">2024-09-09T01:03:08Z</dcterms:modified>
</cp:coreProperties>
</file>