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527CA-B347-45CD-A8C5-DD38B7A0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B054F-3C49-41F1-9116-6ED2DC8B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94AB8-FDBC-44FB-BACE-5D51EEF6C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9B2BB-CA8A-479B-AB80-0DF431A43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E3E58B-7804-48C7-B057-A4AF34C4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731CD2-DFC1-4AD8-A5D1-97F23BF70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9E85D-03A5-4270-B535-9AE8670E6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0FBD6-E111-4B95-AB19-C52AAFD47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E09E0-1A85-4F2E-A2D2-D6AA58E7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C061F-3901-417F-89F6-C0126C465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6B372-1393-4C4B-9158-46425DCC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3013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(苏教版)五年级数学下册课件-找规律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找规律的定义与重要性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常见的找规律题型及解题方法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找规律的技巧与策略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找规律的练习题及解析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找规律的总结与反思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找规律的定义与重要性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找规律是指通过观察、分析、归纳和推理等数学方法，探索数、式、图形等对象中隐含的规律，并用数学语言描述这些规律的过程。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找规律是数学中一种重要的思维方式，它有助于培养学生的观察力、归纳推理能力和创新思维能力。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找规律的定义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49" r="158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897" r="368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找规律在数学中的重要性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通过找规律，学生可以更好地掌握数列、函数、几何等数学领域的知识，为后续的学习打下坚实的基础。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找规律是数学学习中不可或缺的一部分，它有助于学生深入理解数学概念和原理，提高数学应用能力。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在现实生活中，找规律有着广泛的应用。例如，在金融领域，通过分析股票价格的涨跌规律，可以预测未来的走势；在科学实验中，通过观察数据的变化规律，可以得出科学结论。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找规律还应用于密码学、计算机科学、物理学等多个领域，为人类的生产和生活提供了重要的支持。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找规律的实际应用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常见的找规律题型及解题方法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观察数字的增减、倍数、循环等变化，找出规律。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数字规律题型通常出现在填空题和选择题中，需要学生具备一定的数学基础和观察能力。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利用数学公式或等差数列、等比数列等数学模型进行计算。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总结词：数字规律是指通过观察数字的变化规律来解答题目。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数字规律题型及解题方法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图形规律题型及解题方法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观察图形的形状、大小、方向、排列等变化，找出规律。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总结词：图形规律是指通过观察图形的变化规律来解答题目。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利用对称、旋转、平移等几何知识进行图形变换。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图形规律题型通常出现在填空题和选择题中，需要学生具备一定的空间想象能力和几何知识。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综合规律题型通常出现在填空题和选择题中，需要学生具备较强的数学基础、观察能力和综合运用能力。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利用数学公式和几何知识进行计算和图形变换。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观察题目中的数字和图形变化，找出数字和图形之间的关联和规律。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总结词：综合规律是指数字规律和图形规律的综合运用，需要同时考虑数字和图形的变化规律来解答题目。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综合规律题型及解题方法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找规律的技巧与策略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https://d.book118.com/217063013050006040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2024-09-12T15:55:24.175</cp:lastPrinted>
  <dcterms:created xsi:type="dcterms:W3CDTF">2024-09-12T07:55:24Z</dcterms:created>
  <dcterms:modified xsi:type="dcterms:W3CDTF">2024-09-12T07:55:26Z</dcterms:modified>
</cp:coreProperties>
</file>