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2EC47-8EFD-412B-A449-9C75010AB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BBAC9-1D9D-4B15-B161-7BD349D7E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007E4-7A01-46DD-B842-B81079687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BC2CE-CDBB-42EE-9CF2-DC6E165B9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7D464-F2CE-4E4B-94AF-C79A393E3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98539-DF44-438D-9155-E738AEA29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9E515-4124-401D-8B9F-BAA29578D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C598C-7D56-4C2D-AD0F-73901551E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D07CD-0592-4AB2-8307-DBFB87B87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74176-3B64-4451-92AD-9EE38FD0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92DAC-B745-4D9B-8A8D-03989BCB6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63063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水源水处理设备施工质量验收规范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水源水处理设备施工的质量要求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水源水处理设备的验收程序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水源水处理设备的验收标准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水源水处理设备施工质量问题的处理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确保水源水处理设备施工质量达到预期标准，保障设备运行安全、稳定，满足水质处理要求。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随着环境保护意识的提高，水源水处理成为重要的议题。为确保水处理设备施工质量，制定一套科学、合理的验收规范至关重要。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本规范适用于新建、改建和扩建的水源水处理设备施工质量的验收。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适用于采用物理、化学或生物处理方法的水源水处理设备，包括但不限于沉淀、过滤、消毒等工艺流程中的设备。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验收规范的范围和适用性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水源水处理设备施工的质量要求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设备材料应符合国家相关标准，具备质量合格证明文件。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设备材料应具有良好的耐腐蚀、耐磨损、耐高温等性能，以确保长期稳定运行。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设备材料应选用环保、节能型产品，符合国家环保要求。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设备材料的质量要求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设备安装的质量要求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设备安装应按照设计图纸和施工规范进行，确保安装位置准确、稳固。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设备安装过程中应注意保护设备不受损坏，同时保证施工安全。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设备安装完成后应进行验收检查，确保设备正常运行且符合设计要求。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https://d.book118.com/217063063066006046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2024-09-21T14:29:10.318</cp:lastPrinted>
  <dcterms:created xsi:type="dcterms:W3CDTF">2024-09-21T06:29:10Z</dcterms:created>
  <dcterms:modified xsi:type="dcterms:W3CDTF">2024-09-21T06:29:12Z</dcterms:modified>
</cp:coreProperties>
</file>