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98335-D3D1-477A-836D-6F30C1C64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611C0-A88D-42E6-86DF-B3E3CA0F0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F9E85-B97F-4204-A1D4-D8864683F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99396-9391-4672-B71B-985F804FB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E5527C-BCF3-454B-BB13-4A9BDD8E2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FA81DF-4D66-485D-B55F-87CD59B2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B1554-A8D6-48E3-9E71-9DD96430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17D61-3B30-4ED3-B173-0F7503000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C8CFE-A738-4EFD-91B2-2526520E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310BA-9D90-42EE-9F50-BB0DCE70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4F253-BCBB-4B14-833C-D68D2C70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63131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设备维保的关键维护项目与保养流程优化实践案例分享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关键维护项目实践案例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保养流程优化实践案例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设备维保的未来发展趋势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设备维保概述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94" b="27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设备维保是指对设备进行日常检查、维护和修理，以保持设备性能、延长使用寿命、预防故障和确保生产安全。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设备维保对于企业生产至关重要，通过定期维护和保养，可以降低设备故障率、提高生产效率、减少维修成本，从而提升企业的整体竞争力。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每日对设备进行外观检查、运行状态检查，以及简单的清洁和润滑工作。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故障修理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按照设备制造商的推荐，定期对设备进行全面的检查、清洁、润滑和调整，确保设备性能稳定。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设备出现故障时，及时进行诊断和修复，恢复设备正常运行。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设备维保的关键项目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根据设备使用情况和制造商的推荐，制定合理的维护计划。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制定维护计划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执行维护操作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维护档案管理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根据维护计划，定期执行各项维护操作，并记录操作过程和维护结果。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设备出现故障时，迅速进行故障诊断和修复，确保生产线的连续运行。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建立设备维护档案，记录设备的维护历史、故障记录和处理方法，为后续维护提供参考。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设备维保的保养流程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关键维护项目实践案例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润滑系统是设备正常运转的重要保障，定期维护润滑系统是设备维保的关键环节。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定期检查润滑油的油位、油质和油温，确保润滑系统正常工作；定期更换润滑油，防止油品老化变质；对润滑系统进行清洗，清除杂质和积炭；检查润滑系统的工作情况，如油泵、油路和油嘴等部件是否正常。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润滑系统维护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冷却系统用于控制设备运行时的温度，维护冷却系统对于设备的稳定性和寿命至关重要。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定期检查冷却液的液位和质量，及时更换不合格的冷却液；清洗冷却系统，清除水垢和杂质；检查冷却系统的密封性能，防止冷却液泄漏；对冷却风扇和水泵进行检查和维修，确保其正常运行。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冷却系统维护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液压系统是实现设备高效传动的重要方式，维护液压系统的正常运转对于设备的性能至关重要。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定期检查液压油的油位、油质和油温，确保液压系统正常工作；定期更换液压油，防止油品老化变质；清洗液压系统，清除杂质和污垢；检查液压系统的密封性能，防止液压油泄漏。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液压系统维护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电气系统是设备的控制中心，维护电气系统的正常运转对于设备的稳定性和安全性至关重要。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线路和元件的连接情况，确保无松动和短路现象；定期清洁电气元件的灰尘和污垢，保持清洁干燥；对电气控制系统进行调试和校准，确保其准确性和可靠性；检查电气元件的工作情况，如有异常应及时更换或维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电气系统维护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保养流程优化实践案例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https://d.book118.com/217063131026006051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2024-09-24T01:51:56.712</cp:lastPrinted>
  <dcterms:created xsi:type="dcterms:W3CDTF">2024-09-23T17:51:56Z</dcterms:created>
  <dcterms:modified xsi:type="dcterms:W3CDTF">2024-09-23T17:51:58Z</dcterms:modified>
</cp:coreProperties>
</file>