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A4250-EECB-46B5-BE81-2C82FB44D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21612-2EAA-4CA8-9710-461E33824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C2B60-000D-4760-84BB-477D27D73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74C06-2542-4B4A-A3D9-8B22111B1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2FA065-8B0D-4E38-A6D7-A8BB6DEEF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6A6792-E913-43A5-B81E-5F65AF9F0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795243-C805-4E69-A930-AC384A091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844EB-D567-4813-89AD-074F9F15F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37170-0F17-4926-AE15-1B887EB5A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3317D-C697-4922-AA3A-F36633C0F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EFEB0-4228-4388-9151-17D1E5532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64102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小学教师年度工作述职报告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根据教学大纲和学校要求，制定并调整课程计划，确保课程内容的完整性和系统性。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引入多媒体和互动教学，激发学生的学习兴趣和参与度。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定期进行学生反馈和自我反思，持续改进教学效果。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课程设计与教学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负责学生的出勤、纪律和作业等日常管理，确保良好的学习环境。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5" r="1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学生日常管理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建立定期的家长会议和日常沟通渠道，及时反馈学生的学习状况。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对有特殊需求的学生给予额外关注和帮助，促进其全面发展。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特殊学生关怀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学生管理与家长沟通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组织和指导各类学生社团活动，培养学生的团队协作和领导能力。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社团组织与指导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设计和实施各类课外拓展活动，丰富学生的课余生活，促进全面发展。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课外拓展活动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对课外活动的效果进行评估和总结，为后续活动的开展提供改进建议。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课外活动与社团指导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学生成绩提升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语文成绩提升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通过针对性的教学方法和辅导，本年度学生的语文平均成绩提高了10%。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数学成绩进步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实施了有效的数学教学模式，使得学生数学成绩整体提升了8%。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英语能力增强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通过组织英语角和听力训练，学生英语听说能力明显增强。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建立了有效的家长反馈机制，及时了解家长的意见和建议，提高家长满意度。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家长反馈机制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加强与家长的沟通和合作，共同促进学生的学习和成长，获得家长的高度评价。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家长满意度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文艺表演荣誉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在学校的文艺表演中，指导的学生获得最佳表演奖和优秀组织奖。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学生竞赛获奖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组织学生参加各类学科竞赛和活动，获得国家级奖项5项，省级奖项10项。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成功组织学生参与社会实践活动，得到学校和社会的好评。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000" r="18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课外活动获奖情况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https://d.book118.com/217064102034006032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2024-09-04T21:57:20.754</cp:lastPrinted>
  <dcterms:created xsi:type="dcterms:W3CDTF">2024-09-04T13:57:20Z</dcterms:created>
  <dcterms:modified xsi:type="dcterms:W3CDTF">2024-09-04T13:57:22Z</dcterms:modified>
</cp:coreProperties>
</file>