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D454C-D736-4459-811D-A2F203FA3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471ED-E447-475C-A996-82D45421D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1C138-167E-48D9-87AB-25B30E7FC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19EFB-A474-499D-93D9-6BCDFC5EE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BD4591-0E5D-4231-9F21-E06868133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ACCDE3-A0BD-4F76-AFFB-C4507A7E9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07C8E2-E652-40D2-855B-7E8D91FBF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99D5F-941F-4139-AECF-379D9A507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0475B-38C8-4992-8500-4BB36964C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F6415-581E-42D9-A5E1-9CAD2C999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6B038-8D3D-4D9D-B171-2FD44322A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6413303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鞋类零售商市场调研与竞争分析培训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鞋类市场现状分析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消费者行为研究及应用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价格策略与促销手段探讨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渠道拓展与优化建议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119" r="311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市场调研是一种通过收集、整理、分析市场相关信息，以辅助企业决策的过程。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市场调研能够帮助企业了解市场趋势、消费者需求、竞争对手情况，为产品研发、营销策略制定提供重要依据。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确定调研目标、设计调研方案、收集数据、整理分析数据、撰写调研报告。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问卷调查、访谈调查、观察调查、实验调查等。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市场调研流程与方法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明确数据来源、选择合适的数据收集工具、确保数据准确性和完整性。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数据清洗、数据转换、数据可视化等技巧，以便更好地分析和呈现调研结果。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鞋类市场现状分析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根据最新统计数据，全球鞋类市场规模已达数千亿美元，其中中国鞋类市场占据重要地位，市场规模持续扩大。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随着全球经济的复苏和消费者购买力的提高，鞋类市场呈现出稳步增长的态势。预计未来几年，市场规模将继续保持增长。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消费者对鞋类的需求越来越注重个性化，追求独特的设计和符合自己风格的鞋款。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舒适性要求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消费者对鞋子的舒适性要求越来越高，注重材质的选择和工艺的精细度。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随着环保意识的普及，消费者更加关注鞋类产品的环保性能，如使用可持续材料和减少废弃物等。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知名品牌在市场中占据主导地位，通过品牌影响力和口碑优势吸引消费者。同时，新兴品牌也在不断涌现，通过创新和差异化竞争获取市场份额。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线上销售崛起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随着互联网技术的发展和消费者购物习惯的改变，线上销售在鞋类市场中的占比逐年提升。各大品牌纷纷拓展线上销售渠道，提升用户体验和购物便利性。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为了突破市场竞争的瓶颈，不少鞋类品牌开始尝试与其他行业进行跨界合作，推出具有创新元素的产品和设计理念，以吸引更多消费者的关注。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竞争对手分析技巧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通过市场调研了解行业内的主要品牌和竞争对手，包括市场份额、销售数据、品牌知名度等。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收集消费者对竞争对手的评价和反馈，了解消费者对竞争对手的认知和态度。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消费者反馈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请教行业专家或资深从业者，获取他们对主要竞争对手的看法和评价。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专家意见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识别主要竞争对手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评估竞争对手实力及优势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评估竞争对手的产品线、产品质量、产品创新等方面，了解其产品实力和优势。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考察竞争对手的品牌形象、品牌知名度和品牌忠诚度等方面，评估其品牌实力。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分析竞争对手的营销策略、市场推广手段和销售业绩等方面，了解其市场实力和优势。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成本领先策略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聚焦策略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合作与联盟策略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制定针对性竞争策略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通过提供独特的产品或服务，与竞争对手区分开来，吸引消费者关注。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通过降低生产或运营成本，以更低的价格提供产品或服务，与竞争对手竞争。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专注于某一特定市场或消费群体，提供专业化的产品或服务，与竞争对手展开竞争。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与竞争对手建立合作关系或联盟，共同开发市场或抵御其他竞争者的挑战。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消费者行为研究及应用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https://d.book118.com/217064133034006040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2024-09-12T12:08:04.377</cp:lastPrinted>
  <dcterms:created xsi:type="dcterms:W3CDTF">2024-09-12T04:08:04Z</dcterms:created>
  <dcterms:modified xsi:type="dcterms:W3CDTF">2024-09-12T04:08:06Z</dcterms:modified>
</cp:coreProperties>
</file>