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A77D8D-E77B-4995-94FC-4656650D16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BC39E6-9F1F-422E-8328-6B1515A36F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973A3E-89F8-417A-9E53-7631210F38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3062C3-9AEF-4187-9DE5-03813A28E9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08A0F2D-9BB8-4455-AFE8-35B4A0EB0C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B646019-53A7-4DD7-BD38-4B68365F97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47E3734-B74B-457D-A582-C3687E7EF1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E85760-8EB4-43A7-8A33-664F852EF1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93B69E-9811-4DFB-A529-0C1473B164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213233-46EA-4EAB-B950-86D512B918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942ABC-74F0-4B71-9AEB-67A7CB6FC6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7065024151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素质测评项目招聘中的黄金法宝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素质测评概述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招聘流程中的素质测评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素质测评在招聘中的作用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素质测评的挑战与对策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素质测评的未来发展趋势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素质测评概述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定义与目的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素质测评是一种科学、客观、全面的评估方法，用于测量个人在特定岗位或职业领域所需的素质、能力和潜力。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通过素质测评，企业可以更加准确地了解应聘者的实际能力和潜力，从而选拔出最适合岗位需求的人才，降低招聘成本和风险。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4467" r="24467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对应聘者所具备的专业知识、技能和经验进行评估，包括学历、证书、工作经验等方面。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知识技能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评估应聘者的能力倾向，如学习能力、创新能力、团队协作能力等，以预测其在未来工作中的表现。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能力倾向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通过性格测试等方式了解应聘者的性格特点，如沟通风格、情绪稳定性、责任心等，以判断其与岗位的匹配度。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性格特点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评估应聘者的职业价值观和工作动机，以了解其是否认同企业文化和岗位价值，从而判断其长期发展的可能性。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价值观与动机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测评内容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-5400000">
            <a:off x="5770591" y="1524691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88669" y="2024857"/>
            <a:ext cx="614662" cy="385690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 flipH="1" flipV="1">
            <a:off x="5770591" y="5381593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3444517" y="3306389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5400000">
            <a:off x="5788669" y="1438299"/>
            <a:ext cx="614662" cy="4736512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8053418" y="3306389"/>
            <a:ext cx="650818" cy="100033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402999" y="3260307"/>
            <a:ext cx="1386002" cy="13860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13773" y="2175410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通过试卷形式对应聘者的知识、技能进行客观评估，适用于大规模招聘和标准化程度较高的岗位。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13773" y="1765835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笔试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3343" y="4670214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通过模拟实际工作场景和任务，观察应聘者在特定情境下的表现，以评估其实际工作能力和应对压力的能力。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73343" y="4260639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情境模拟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08883" y="2175410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通过面对面的交流，深入了解应聘者的经验、能力、性格和价值观等方面，是招聘过程中最常用的测评方法之一。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608883" y="1765835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08883" y="4670214"/>
            <a:ext cx="30139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运用心理学原理和方法，对应聘者的性格、能力倾向等进行科学评估，如智力测验、性格测验等。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608883" y="4260639"/>
            <a:ext cx="2477594" cy="3046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心理测验</a:t>
            </a:r>
          </a:p>
        </p:txBody>
      </p:sp>
      <p:sp>
        <p:nvSpPr>
          <p:cNvPr id="17" name="AutoShape 17"/>
          <p:cNvSpPr/>
          <p:nvPr/>
        </p:nvSpPr>
        <p:spPr>
          <a:xfrm>
            <a:off x="5198112" y="3055420"/>
            <a:ext cx="1795777" cy="1795777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76200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772540" y="3629848"/>
            <a:ext cx="646919" cy="646919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测评方法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招聘流程中的素质测评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9614" r="29614"/>
          <a:stretch>
            <a:fillRect/>
          </a:stretch>
        </p:blipFill>
        <p:spPr>
          <a:xfrm>
            <a:off x="-484350" y="1584357"/>
            <a:ext cx="4575951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招聘需求确定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结合企业战略和业务发展需求，确定招聘人员的数量、质量和结构等要求。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岗位分析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明确招聘岗位的工作职责、任务、环境和所需能力等，为后续的素质测评提供依据。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胜任力模型构建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基于岗位分析，构建胜任力模型，明确优秀员工所需具备的知识、技能、能力和其他特质。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招聘需求分析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9614" r="29614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运用心理学原理和方法，对应聘者的智力、性格、兴趣等进行测量和评估。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心理测验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面试评估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情境模拟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背景调查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通过结构化或半结构化面试，深入了解应聘者的知识、技能、经验和态度等。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模拟实际工作场景，观察应聘者在特定情境下的反应和表现，评估其实际工作能力。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对应聘者的工作经历、教育背景等进行核实和调查，了解其过往表现和诚信度。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测评工具选择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381" r="15381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测评计划制定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测评过程管理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结果分析与解读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结果应用与反馈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测评实施与结果分析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根据招聘需求和测评工具选择，制定详细的测评计划，包括时间、地点、人员安排等。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对测评结果进行统计和分析，结合胜任力模型和企业需求，对应聘者进行全面评价。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确保测评过程的公正、公平和客观，避免出现主观偏见和误差。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将测评结果应用于招聘决策中，为录用、培训和晋升等提供依据，并及时向应聘者反馈测评结果。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素质测评在招聘中的作用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4990" b="1499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通过素质测评，可以快速筛选出具备所需素质和能力的候选人，减少面试和评估时间，提高招聘效率。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筛选合格候选人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素质测评可以帮助企业更准确地了解候选人的能力、性格、价值观等方面，从而更精准地定位符合岗位需求的人才。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精准定位人才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在面试前进行素质测评，可以让面试官更有针对性地提问和考察，提高面试效率和准确性。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提高面试效率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提高招聘效率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减少主观偏见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素质测评采用标准化的评估方法，可以减少面试官主观偏见对招聘决策的影响，提高招聘的公正性和客观性。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预测工作表现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通过素质测评，可以预测候选人在未来工作中的表现，降低因选错人而导致的招聘失败风险。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降低人员流失率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选对人可以降低人员流失率，减少因人员频繁流动而带来的招聘成本和培训成本。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降低招聘风险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https://d.book118.com/217065024151006043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2024-09-17T20:27:11.596</cp:lastPrinted>
  <dcterms:created xsi:type="dcterms:W3CDTF">2024-09-17T12:27:11Z</dcterms:created>
  <dcterms:modified xsi:type="dcterms:W3CDTF">2024-09-17T12:27:13Z</dcterms:modified>
</cp:coreProperties>
</file>