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3F70CB-1E2F-4B61-B635-2D6B3B71E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E070B-F976-453A-B654-13280A9EF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DD6338-9023-437F-880D-81FE49030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B041FE-BFC8-480A-A364-796823DDD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9B8E91-DF25-4EA9-A5AE-CFC03C08B5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7F50E8-0A9E-4412-99C6-D229AE0CEA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EC99B2-7BC8-420C-ABC0-F71D64D252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23DBB-7A8C-439F-B7BD-C5FABB43E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2CC63D-4CB3-404F-94C8-6B88DC194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91666-F3C5-47FB-AD60-8F6A0086F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37238A-BC73-42EB-8965-88730C2B0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65102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健康保险管理办法</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健康保险概述</a:t>
            </a:r>
          </a:p>
          <a:p>
            <a:r>
              <a:t>健康保险产品设计</a:t>
            </a:r>
          </a:p>
          <a:p>
            <a:r>
              <a:t>健康保险销售与承保</a:t>
            </a:r>
          </a:p>
          <a:p>
            <a:r>
              <a:t>健康保险理赔与服务</a:t>
            </a:r>
          </a:p>
          <a:p>
            <a:r>
              <a:t>健康保险监管与政策</a:t>
            </a:r>
          </a:p>
          <a:p>
            <a:r>
              <a:t>健康保险的挑战与发展趋势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532" r="285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健康保险是一种保障人们在生病或受伤时能够获得医疗费用赔付的保险。</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根据保障范围和赔付方式的不同，健康保险可分为医疗保险、疾病保险、失能收入损失保险和护理保险等。</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健康保险能够降低个人和家庭因疾病或意外导致的医疗费用负担。</a:t>
            </a:r>
          </a:p>
        </p:txBody>
      </p:sp>
      <p:pic>
        <p:nvPicPr>
          <p:cNvPr id="6" name="Picture 6"/>
          <p:cNvPicPr>
            <a:picLocks noChangeAspect="1"/>
          </p:cNvPicPr>
          <p:nvPr/>
        </p:nvPicPr>
        <p:blipFill>
          <a:blip r:embed="rId2"/>
          <a:srcRect l="9625" r="9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减轻医疗费用负担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通过健康保险的普及，可以促进医疗服务水平的提高，改善就医环境。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提高医疗服务水平</a:t>
            </a:r>
          </a:p>
        </p:txBody>
      </p:sp>
      <p:pic>
        <p:nvPicPr>
          <p:cNvPr id="10" name="Picture 10"/>
          <p:cNvPicPr>
            <a:picLocks noChangeAspect="1"/>
          </p:cNvPicPr>
          <p:nvPr/>
        </p:nvPicPr>
        <p:blipFill>
          <a:blip r:embed="rId3"/>
          <a:srcRect l="9458" r="9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167" r="3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健康保险有助于缓解因疾病或意外导致的社会矛盾，维护社会稳定。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维护社会稳定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随着人们健康意识的提高和医疗保障制度的完善，健康保险市场规模不断扩大。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市场规模不断扩大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75" r="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竞争日益激烈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083" r="8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创新发展加速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健康保险市场竞争日益激烈，各大保险公司纷纷推出具有竞争力的产品。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随着互联网技术的发展和普及，健康保险行业也在加速创新和发展，如智能核保、在线理赔等。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健康保险市场现状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健康保险产品设计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医疗费用保障</a:t>
            </a:r>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疾病保障</a:t>
            </a:r>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失能收入损失保障</a:t>
            </a:r>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护理保障</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保障范围与责任</a:t>
              </a:r>
            </a:p>
          </p:txBody>
        </p:sp>
      </p:grpSp>
      <p:pic>
        <p:nvPicPr>
          <p:cNvPr id="28" name="Picture 28"/>
          <p:cNvPicPr>
            <a:picLocks noChangeAspect="1"/>
          </p:cNvPicPr>
          <p:nvPr/>
        </p:nvPicPr>
        <p:blipFill>
          <a:blip r:embed="rId2"/>
          <a:srcRect l="7986" r="798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70" r="97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8571" r="857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673" r="1667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包括住院、门诊、药品、物理治疗等医疗费用的报销或给付。</a:t>
            </a:r>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对合同约定的疾病进行保障，如重大疾病、轻症疾病等。</a:t>
            </a:r>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在保险人因疾病或意外伤害导致失能时，按约定给付一定期限的收入损失补偿。</a:t>
            </a:r>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对需要长期护理的保险人提供护理费用报销或给付。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根据保险人的年龄、性别、健康状况等因素，评估风险并确定相应的保费。</a:t>
            </a:r>
          </a:p>
        </p:txBody>
      </p:sp>
      <p:pic>
        <p:nvPicPr>
          <p:cNvPr id="4" name="Picture 4"/>
          <p:cNvPicPr>
            <a:picLocks noChangeAspect="1"/>
          </p:cNvPicPr>
          <p:nvPr/>
        </p:nvPicPr>
        <p:blipFill>
          <a:blip r:embed="rId2"/>
          <a:srcRect l="83" r="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7542" r="754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792" r="1379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风险定价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参考市场上同类产品的价格水平，结合公司成本、预期利润等因素，制定具有竞争力的保费。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竞争定价</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根据历史数据、经验分析等方法，预测未来赔付情况并据此厘定保费。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经验定价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定价策略与费率厘定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324" r="1932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266" r="1226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合同条款与格式</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明确保险人所承担的风险范围和赔偿标准。</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规定保险人不承担赔偿责任的情形。</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约定保险合同的有效期限及续保条件。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说明保险事故发生后，保险人如何进行赔偿处理的流程和要求。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保险责任条款</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除外责任条款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保险期间条款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赔偿处理条款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健康保险销售与承保</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906" b="390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销售渠道与策略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直销渠道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通过保险公司自有销售团队、官方网站、客服热线等直接向消费者销售健康保险产品。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中介渠道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借助保险代理人、保险经纪人、银行保险兼业代理机构等中介机构销售健康保险产品。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互联网渠道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利用互联网平台、移动应用等线上渠道进行健康保险产品的销售和推广。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6750" b="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投保申请</a:t>
            </a:r>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核保审核</a:t>
            </a:r>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合同签订</a:t>
            </a:r>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保费支付</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承保流程与规范</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消费者填写投保单，提供必要的个人信息和健康告知。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审核通过后，保险公司与消费者签订保险合同，明确双方权利和义务。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保险公司对投保申请进行审核，评估风险并决定是否承保。</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消费者按照合同约定支付保费，保险公司出具保单。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https://d.book118.com/217065102014006036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2024-09-10T20:54:40.011</cp:lastPrinted>
  <dcterms:created xsi:type="dcterms:W3CDTF">2024-09-10T12:54:40Z</dcterms:created>
  <dcterms:modified xsi:type="dcterms:W3CDTF">2024-09-10T12:54:42Z</dcterms:modified>
</cp:coreProperties>
</file>