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B71619-6E07-4BB3-9CF3-D65D0DA90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4E824E-982D-4304-BCA4-AB881CDA28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973C4-E89B-4958-A5B0-13BB81A7CA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55834F-EF94-41BA-AA75-49B0ED7C1D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A1973A-3A64-480E-8533-E267E03EE5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B0B6740-AFE1-42FC-BEDF-0C7D2A36D5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BF0F0F-FFFA-413D-8061-5380117BC8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124853-5D84-4DA8-A3D4-EA35C4E5CD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529108-9FA3-4B79-BA80-48050AB7C6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D94A95-B4CF-4E94-BA2C-66BE340BF6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31C638-664F-4A37-86FA-DEBC81370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7100055111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《初中数学课程标准》2011版修订稿与2001版实验稿对比解读\n## 1.初中数学课程标准的发展历程及背景\n### 1.1 2001版实验稿的制定背景及意义\n### 1.2 2011版修订稿的修订背景及原因\n### 1.3 两版课程标准在教育改革中的地位和作用\n## 2.2001版实验稿与2011版修订稿的结构对比\n### 2.1 两版课程标准的整体结构差异\n### 2.2 两版课程标准的具体内容差异\n### 2.3 两版课程标准在课程组织方面的对比\n## 3.2001版实验稿与2011版修订稿的理念对比\n### 3.1 两版课程标准在教育理念上的差异\n### 3.2 两版课程标准在教学目标上的对比\n### 3.3 两版课程标准在评价理念上的对比\n## 4.2001版实验稿与2011版修订稿的实施对比\n### 4.1 两版课程标准的实施情况对比\n### 4.2 两版课程标准在教师教学方面的影响\n### 4.3 两版课程标准在学生学习方面的影响\n## 5.2001版实验稿与2011版修订稿的优缺点分析\n### 5.1 2001版实验稿的优点与不足\n### 5.2 2011版修订稿的优点与不足\n### 5.3 两版课程标准的综合对比与评价\n## 6.初中数学课程标准的发展趋势与展望\n### 6.1 当前初中数学课程标准面临的挑战与机遇\n### 6.2 未来初中数学课程标准的发展趋势\n### 6.3 对初中数学课程改革的建议与展望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4400"/>
              <a:t>《初中数学课程标准》2011版修订稿与2001版实验稿对比解读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初中数学课程标准的发展历程及背景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2001版实验稿的制定背景及意义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2001版实验稿的制定背景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教育改革的需要：2001年，中国教育部开始实施新一轮基础教育课程改革，旨在提高教育质量，培养创新型人才。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数学课程改革的启动：为了适应教育改革的要求，数学课程标准进行了重大改革，制定了2001版实验稿。</a:t>
                </a:r>
                <a:endParaRPr/>
              </a:p>
            </p:txBody>
          </p:sp>
          <p:pic>
            <p:nvPicPr>
              <p:cNvPr id="22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2001版实验稿的意义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推动数学课程改革：实验稿提出了新的数学教育理念、教学目标和评价理念，为数学课程改革提供了指导。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提高数学教育质量：实验稿强调学生的主体地位，培养学生的创新能力和实践能力，有助于提高数学教育质量。</a:t>
                </a:r>
                <a:endParaRPr/>
              </a:p>
            </p:txBody>
          </p:sp>
          <p:pic>
            <p:nvPicPr>
              <p:cNvPr id="23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2011版修订稿的修订背景</a:t>
                </a:r>
                <a:endParaRPr/>
              </a:p>
            </p:txBody>
          </p:sp>
          <p:sp>
            <p:nvSpPr>
              <p:cNvPr id="23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教育改革的深化：2011年，中国教育部启动了新一轮基础教育课程改革，对2001版实验稿进行了修订。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数学课程改革的推进：为了适应教育改革的要求，数学课程标准进行了进一步的修订，制定了2011版修订稿。</a:t>
                </a:r>
                <a:endParaRPr/>
              </a:p>
            </p:txBody>
          </p:sp>
          <p:sp>
            <p:nvSpPr>
              <p:cNvPr id="23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2011版修订稿的原因</a:t>
                </a:r>
                <a:endParaRPr/>
              </a:p>
            </p:txBody>
          </p:sp>
          <p:sp>
            <p:nvSpPr>
              <p:cNvPr id="24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反馈与调整：通过对2001版实验稿的实施情况进行评估，发现了一些问题，需要对课程标准进行修订。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教育理念的更新：随着教育改革的深入，教育理念发生了变化，需要对课程标准进行相应的调整。</a:t>
                </a:r>
                <a:endParaRPr/>
              </a:p>
            </p:txBody>
          </p:sp>
          <p:sp>
            <p:nvSpPr>
              <p:cNvPr id="24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2011版修订稿的修订背景及原因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两版课程标准在教育改革中的地位</a:t>
                </a:r>
                <a:endParaRPr/>
              </a:p>
            </p:txBody>
          </p:sp>
          <p:sp>
            <p:nvSpPr>
              <p:cNvPr id="25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指导数学课程改革：两版课程标准都是数学课程改革的重要指导性文件，为数学课程改革提供了理论支持和实践指导。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推动数学教育发展：两版课程标准反映了不同时期数学教育的发展趋势，对数学教育的发展起到了积极的推动作用。</a:t>
                </a:r>
                <a:endParaRPr/>
              </a:p>
            </p:txBody>
          </p:sp>
          <p:sp>
            <p:nvSpPr>
              <p:cNvPr id="25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两版课程标准在教育改革中的作用</a:t>
                </a:r>
                <a:endParaRPr/>
              </a:p>
            </p:txBody>
          </p:sp>
          <p:sp>
            <p:nvSpPr>
              <p:cNvPr id="26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统一思想认识：两版课程标准明确了数学教育的目标、任务和改革方向，为数学教育工作者提供了共同的思想基础。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指导教学实践：两版课程标准为数学教学提供了具体的操作指南，对提高数学教学质量起到了重要作用。</a:t>
                </a:r>
                <a:endParaRPr/>
              </a:p>
            </p:txBody>
          </p:sp>
          <p:sp>
            <p:nvSpPr>
              <p:cNvPr id="26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两版课程标准在教育改革中的地位和作用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001版实验稿与2011版修订稿的结构对比</a:t>
            </a:r>
            <a:endParaRPr/>
          </a:p>
        </p:txBody>
      </p:sp>
      <p:sp>
        <p:nvSpPr>
          <p:cNvPr id="27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72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73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74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总论：阐述了课程改革的背景、目标、任务和意义。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课程目标：分阶段阐述了数学教育的目标。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内容标准：分领域阐述了数学课程的内容。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实施建议：提出了课程实施的建议和评价要求。</a:t>
                </a:r>
                <a:endParaRPr/>
              </a:p>
            </p:txBody>
          </p:sp>
          <p:sp>
            <p:nvSpPr>
              <p:cNvPr id="275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2001版实验稿的结构</a:t>
                </a:r>
                <a:endParaRPr/>
              </a:p>
            </p:txBody>
          </p:sp>
          <p:sp>
            <p:nvSpPr>
              <p:cNvPr id="276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7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78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79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前言：阐述了课程标准的修订背景、目标和意义。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课程目标：分阶段阐述了数学教育的目标。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内容标准：分领域阐述了数学课程的内容。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实施建议：提出了课程实施的建议和评价要求。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附件：包括课程标准的名词解释和示例。</a:t>
                </a:r>
                <a:endParaRPr/>
              </a:p>
            </p:txBody>
          </p:sp>
          <p:sp>
            <p:nvSpPr>
              <p:cNvPr id="280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2011版修订稿的结构</a:t>
                </a:r>
                <a:endParaRPr/>
              </a:p>
            </p:txBody>
          </p:sp>
          <p:sp>
            <p:nvSpPr>
              <p:cNvPr id="281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2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两版课程标准的整体结构差异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85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86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87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课程目标：强调了培养学生的数学素养、创新能力和实践能力。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内容标准：分为代数、几何、概率与统计、数学应用四个领域，阐述了各领域的内容要求和教学建议。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实施建议：提出了教学方法的改革、评价方式的多样化等建议。</a:t>
                </a:r>
                <a:endParaRPr/>
              </a:p>
            </p:txBody>
          </p:sp>
          <p:sp>
            <p:nvSpPr>
              <p:cNvPr id="288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2001版实验稿的具体内容</a:t>
                </a:r>
                <a:endParaRPr/>
              </a:p>
            </p:txBody>
          </p:sp>
          <p:sp>
            <p:nvSpPr>
              <p:cNvPr id="289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0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91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92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课程目标：在2001版实验稿的基础上，进一步强调了培养学生的数学核心素养。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内容标准：在2001版实验稿的基础上，对各领域的内容要求进行了调整和优化，增加了数学文化的内容。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实施建议：在2001版实验稿的基础上，进一步提出了教学策略的优化、评价方式的多元化等建议。</a:t>
                </a:r>
                <a:endParaRPr/>
              </a:p>
            </p:txBody>
          </p:sp>
          <p:sp>
            <p:nvSpPr>
              <p:cNvPr id="293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2011版修订稿的具体内容</a:t>
                </a:r>
                <a:endParaRPr/>
              </a:p>
            </p:txBody>
          </p:sp>
          <p:sp>
            <p:nvSpPr>
              <p:cNvPr id="294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5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两版课程标准的具体内容差异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两版课程标准在课程组织方面的对比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0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0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2001版实验稿的课程组织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按照代数、几何、概率与统计、数学应用的领域进行组织。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强调了课程的层次性和结构性，分为小学、初中、高中三个层次。</a:t>
                </a:r>
                <a:endParaRPr/>
              </a:p>
            </p:txBody>
          </p:sp>
          <p:pic>
            <p:nvPicPr>
              <p:cNvPr id="30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0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0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2011版修订稿的课程组织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依然按照代数、几何、概率与统计、数学应用的领域进行组织。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强调了课程的连续性和一致性，注重与小学、高中课程的衔接。</a:t>
                </a:r>
                <a:endParaRPr/>
              </a:p>
            </p:txBody>
          </p:sp>
          <p:pic>
            <p:nvPicPr>
              <p:cNvPr id="30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001版实验稿与2011版修订稿的理念对比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2001版实验稿的教育理念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以学生发展为本：强调学生的主体地位，关注学生的个性差异，培养学生的创新能力和实践能力。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综合性：强调数学课程的综合性和整体性，培养学生的综合素质。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2011版修订稿的教育理念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以学生发展为本：在2001版实验稿的基础上，进一步强调学生的主体地位，关注学生的终身发展。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数学核心素养：强调培养学生的数学核心素养，包括数学知识、技能、能力和态度。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两版课程标准在教育理念上的差异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两版课程标准在教学目标上的对比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2001版实验稿的教学目标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培养学生的数学素养、创新能力和实践能力。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强调培养学生的数学基础知识、基本技能和基本思想方法。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2011版修订稿的教学目标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在2001版实验稿的基础上，进一步强调培养学生的数学核心素养。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强调培养学生的数学知识、技能、能力和态度，以及数学文化素养。</a:t>
                </a:r>
                <a:endParaRPr/>
              </a:p>
            </p:txBody>
          </p:sp>
          <p:pic>
            <p:nvPicPr>
              <p:cNvPr id="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2001版实验稿的评价理念</a:t>
                </a:r>
                <a:endParaRPr/>
              </a:p>
            </p:txBody>
          </p:sp>
          <p:sp>
            <p:nvSpPr>
              <p:cNvPr id="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强调评价的多元化：包括学生自评、同伴评价、教师评价等多种评价方式。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强调评价的发展性：评价要关注学生的个性差异，以促进学生的发展为目标。</a:t>
                </a:r>
                <a:endParaRPr/>
              </a:p>
            </p:txBody>
          </p:sp>
          <p:sp>
            <p:nvSpPr>
              <p:cNvPr id="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2011版修订稿的评价理念</a:t>
                </a:r>
                <a:endParaRPr/>
              </a:p>
            </p:txBody>
          </p:sp>
          <p:sp>
            <p:nvSpPr>
              <p:cNvPr id="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在2001版实验稿的基础上，进一步强调评价的多元化和综合性。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强调评价的激励性和发展性，以促进学生的终身发展为目标。</a:t>
                </a:r>
                <a:endParaRPr/>
              </a:p>
            </p:txBody>
          </p:sp>
          <p:sp>
            <p:nvSpPr>
              <p:cNvPr id="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两版课程标准在评价理念上的对比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https://d.book118.com/217100055111006043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《初中数学课程标准》2011版修订稿与2001版实验稿对比解读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2024-09-17T09:36:38.307</cp:lastPrinted>
  <dcterms:created xsi:type="dcterms:W3CDTF">2024-09-17T01:36:38Z</dcterms:created>
  <dcterms:modified xsi:type="dcterms:W3CDTF">2024-09-17T01:36:40Z</dcterms:modified>
</cp:coreProperties>
</file>