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3D3DA-8F57-43D6-9A3D-5C5754D5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1757B-31C1-445C-AFA5-0AE2EAF3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A2399-6C89-4FEE-8F80-6EAA3809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CA67C-CF25-414C-BE2A-5395A159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8C712-077B-4408-99AE-80DE4812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54215-C5A7-4017-AF91-4068CFED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A9B1D-009E-4571-A257-EF479384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372DE-79EC-4298-9661-3EBB9E66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101C3-8F14-4FCE-AE4F-FA6DE0B2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4AF74-8B2C-4251-9345-42904E375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81D33-EABC-4809-80C8-16B4C846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0116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市场定位医药经理的市场定位能力分析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医药经理市场洞察能力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目标市场选择与细分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产品策略制定与执行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06" b="41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市场定位是企业根据目标市场的需求和竞争状况，为自身产品或服务在市场中确定一个独特的位置，以区别于竞争对手并吸引目标客户的过程。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市场定位有助于企业明确自身的市场地位，了解目标客户的需求和偏好，从而制定针对性的营销策略，提高市场份额和盈利能力。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医药经理是负责医药产品或服务的市场推广和销售工作的专业人员，需要具备市场定位能力，以制定有效的营销策略和推广方案。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市场定位在医药经理工作中的重要性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对于医药经理而言，市场定位有助于了解目标医生和患者的需求和偏好，以及竞争对手的情况，从而制定针对性的推广方案和销售策略，提高产品的知名度和市场份额。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市场定位与医药经理角色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某医药公司针对其一款创新药物进行市场定位，通过深入了解目标医生和患者的需求和偏好，以及竞争对手的情况，制定了针对性的推广方案和销售策略，成功提高了产品的知名度和市场份额。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另一家医药公司对其一款普药进行市场定位，通过差异化营销策略，突出产品的独特优势和特点，成功吸引了目标医生和患者的关注，提高了产品的销售量。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医药经理市场洞察能力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政策法规理解与运用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政策解读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医药经理需密切关注国家及地方政策法规，准确解读政策内容，为企业决策提供依据。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法规遵循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确保企业业务活动严格遵守相关法律法规，降低企业法律风险。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政策运用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合理利用政策资源，为企业争取有利的市场地位和竞争优势。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行业趋势分析与预测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运用专业知识和技能，对行业发展进行预测，为企业制定长远规划提供参考。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机会挖掘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发现潜在市场机会，为企业拓展业务、创新产品提供思路。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通过收集、整理和分析行业数据，掌握市场动态和趋势。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深入了解竞争对手的战略、产品、市场表现等，评估其竞争优势和劣势。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根据竞争对手分析，制定针对性的差异化策略，避免直接竞争，提升市场份额。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定期评估差异化策略的执行效果，及时调整策略，确保企业在市场中保持领先地位。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通过市场调研、数据分析等手段，深入了解目标消费者的需求、偏好和消费行为。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根据消费者需求，推动医药产品的创新和改进，以满足不断变化的市场需求。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通过品牌传播和营销策略，提高品牌知名度和美誉度，增强消费者对品牌的信任感和忠诚度。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消费者需求洞察与满足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风险因素考量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综合考虑政策、法规、技术等因素对市场的影响，以及企业自身的风险承受能力。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分析目标市场的规模、增长率、竞争格局等因素，评估市场的潜力和吸引力。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自身能力匹配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评估企业自身在研发、生产、销售等方面的实力和资源，确保能够与目标市场需求相匹配。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目标市场评估与选择标准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https://d.book118.com/217100116006006040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2024-09-12T05:25:05.806</cp:lastPrinted>
  <dcterms:created xsi:type="dcterms:W3CDTF">2024-09-11T21:25:05Z</dcterms:created>
  <dcterms:modified xsi:type="dcterms:W3CDTF">2024-09-11T21:25:08Z</dcterms:modified>
</cp:coreProperties>
</file>