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8052C-0486-4C2D-99E4-E7420890B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F5430-365F-4AD5-8B43-031D54B30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FDDA8-0DD3-416A-B816-3EAEA7BD4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53672-1FD8-4621-AA0A-0F440BFBE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190E82-1E12-4093-9125-B8DA52910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7E7BF-18B0-4574-BD3F-F75EEFE5E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F291C6-8541-496E-9591-16DF5AAB5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634B6-CC85-4A85-A82B-8A353260B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13BA6-826C-455A-BA2E-35AAB30AA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82BD6-A928-413D-91ED-26545CD23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3AEAE-496A-4615-BDFF-B231B5D63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01050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识别隐患防患于未然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隐患识别与分类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隐患评估与风险分析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监督检查与责任追究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培训教育与意识提升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隐患识别与分类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57" r="283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499" r="25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隐患是指可能导致事故发生的潜在危险因素或管理缺陷。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通过观察、检查、测试等手段，发现潜在的危险因素或管理缺陷。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隐患定义及识别方法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设备设施类隐患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作业环境类隐患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人员行为类隐患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68" b="336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89" r="1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333" r="103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常见隐患类型与特点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包括设备老化、损坏、失灵等问题，可能导致生产安全事故。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包括作业场所狭窄、照明不足、通风不良等问题，可能对作业人员造成危害。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包括违章操作、冒险作业、不佩戴防护用品等问题，可能导致人员伤亡事故。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易燃易爆、有毒有害物质的泄漏、超温超压等。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高处坠落、物体打击、坍塌等。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超速行驶、疲劳驾驶、酒后驾驶等。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行业特定隐患举例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隐患评估与风险分析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评估方法及标准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参照国家和行业相关法规、标准，结合企业实际情况，制定适用的评估标准，确保评估结果的科学性和准确性。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综合运用安全检查表、预先危险性分析、故障类型和影响分析等多种评估方法，对潜在隐患进行全面排查和识别。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根据隐患可能造成的危害程度、发生概率等因素，将风险划分为重大、较大、一般和低风险四个等级，分别用红、橙、黄、蓝四种颜色表示。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建立隐患预警机制，对识别出的不同等级风险进行实时监测和动态管理，及时向相关部门和人员发出预警信息，确保风险在可控范围内。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风险等级划分与预警机制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整改措施与效果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案例解析：某企业隐患评估实践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某大型化工企业在生产过程中存在多种潜在隐患，为确保安全生产，该企业决定进行全面隐患评估。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该企业组织专业团队，综合运用多种评估方法，对生产过程中的设备、工艺、人员等方面进行全面排查和识别，共发现数十项潜在隐患。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该企业根据评估结果，制定相应的整改措施并落实执行。经过一段时间的运行，企业安全生产水平得到显著提升，事故率明显降低。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针对识别出的隐患，该企业按照风险等级划分标准进行评估，并对不同等级的风险采取相应的预警措施，确保风险在可控范围内。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防范措施与应对策略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建立完善的安全管理制度和操作规程，明确各级职责和工作流程。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定期开展安全隐患排查，对发现的问题及时整改，确保设施设备安全运行。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加强员工安全教育和培训，提高员工安全意识和操作技能。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建立健全的应急预案体系，定期组织演练，提高应急处置能力。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应急处理方案制定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建立应急指挥中心，负责统一指挥和协调应急处置工作。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针对可能发生的突发事件，制定相应的应急处理方案，明确处置流程、资源调配和协作机制。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定期组织应急演练，检验应急处理方案的有效性和可行性。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加强与相关部门和机构的沟通与协作，形成联动机制，共同应对突发事件。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https://d.book118.com/217101050064006040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2024-09-12T20:23:45.237</cp:lastPrinted>
  <dcterms:created xsi:type="dcterms:W3CDTF">2024-09-12T12:23:45Z</dcterms:created>
  <dcterms:modified xsi:type="dcterms:W3CDTF">2024-09-12T12:23:47Z</dcterms:modified>
</cp:coreProperties>
</file>