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FD1160-F486-4F79-9758-328938665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AF0D1-2DCA-47BA-8153-794F3D0D08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70F970-3FEF-4E74-B8C0-EFB7BB215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7BA1F9-1EC9-4626-817B-19F6DC287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829BFE-A18F-45D6-811F-DB6AC979E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D93FED-AA1E-4C9E-8D8E-97B6224DA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BE69C59-1E9B-4D4E-88E4-3BC74AB3A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FCF5BD-F8C0-4622-981D-81DFCDC62D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FD3DB7-A7A1-4080-B20E-36CE7A66A7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3DBF44-9FFB-4DBF-9F9F-5088E14B45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4A750-5FE6-44D7-B5C1-CC9365109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0200011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安全培训机构的核心业务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安全培训机构的成功案例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安全培训机构的发展策略建议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安全培训是指针对特定行业或领域，为提高从业人员安全意识和技能而进行的培训活动。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安全培训是保障从业人员生命安全、减少事故发生的重要措施，对于提高企业安全生产水平具有重要意义。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509" b="350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通过安全培训，使从业人员掌握必要的安全知识和技能，提高安全意识，预防事故发生。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确保从业人员具备基本的安全素质，能够正确应对突发事件，保障自身和他人的安全。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安全培训的目的和目标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国家法规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国家对于安全培训有明确的法规要求，如《安全生产法》等，规定了企业必须进行安全培训，并明确了培训内容和要求。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行业标准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不同行业根据自身特点制定了相应的安全培训标准，如煤矿、化工等行业都有特定的安全培训要求。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9821" r="982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安全培训的法规要求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安全培训机构现状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国内安全培训机构发展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国内安全培训机构在近年来得到了快速发展，数量不断增加，涵盖了多个领域和行业。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国外安全培训机构发展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国外安全培训机构发展相对成熟，拥有完善的培训体系和专业的师资力量，为全球范围内的安全培训提供了支持。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国内外安全培训机构的发展状况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安全培训机构需要具备相应的资质和资格，如国家安全生产监督管理局的认证等，以确保其培训质量和效果。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资质要求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安全培训机构需要建立完善的认证体系，包括课程设置、师资力量、教学设施等方面的认证，以确保其培训水平和质量。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认证体系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安全培训机构的资质和认证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安全培训机构的课程设置需要针对不同领域和行业的需求，制定相应的培训课程，包括理论知识和实践技能等方面。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安全培训机构的教学方法需要多样化，包括课堂讲授、案例分析、模拟演练等，以提高学员的参与度和学习效果。同时，还需要注重理论与实践相结合，提高学员的实际操作能力。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安全培训机构的课程设置和教学方法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安全培训机构的核心业务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培训对象和培训内容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培训对象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安全培训机构的培训对象主要包括企业员工、政府工作人员、学生等，根据不同对象的需求和背景，制定相应的培训内容。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培训内容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安全培训机构主要提供安全知识、安全技能和安全意识等方面的培训，包括生产安全、消防安全、交通安全、信息安全等多个领域。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安全培训机构通常采用线上和线下相结合的方式进行培训，线上课程可以通过视频、PPT等形式进行学习，线下课程则可以通过讲座、实践操作等形式进行学习。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培训周期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根据不同的培训内容和培训方式，安全培训机构的培训周期也有所不同，一般而言，基础的安全意识和技能培训需要几个小时或几天时间，而专业的安全课程可能需要几周或几个月时间。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培训方式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培训方式和培训周期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https://d.book118.com/217102000111006040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2024-09-13T00:13:08.802</cp:lastPrinted>
  <dcterms:created xsi:type="dcterms:W3CDTF">2024-09-12T16:13:08Z</dcterms:created>
  <dcterms:modified xsi:type="dcterms:W3CDTF">2024-09-12T16:13:11Z</dcterms:modified>
</cp:coreProperties>
</file>