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7C3305-E70E-4FC9-903B-3007A7E96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6D52B3-78E8-4F0F-96A4-5539F2302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0230B-99EB-4D5C-BEA5-34B10A658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5CEE34-6748-410B-AFEB-B48A058ED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7B8933-6DB3-43D4-AEFC-953EED69D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04D2E3-2C6A-486B-B027-35DE92018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8B1598-CE83-46D4-89E5-D6EE2550E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6CB36C-83D8-4602-BFAE-7518EB3B3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D9AE98-3C3A-4822-824D-257BEDA50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C226F-A9C3-4EFB-A367-540BD9BF0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F6574-D1F9-4940-88B2-439E8322F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0200602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2024年度医院基础医学科医务人员述职报告课件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医疗质量与安全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人才培养与团队建设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254" r="625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总结工作成果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回顾过去一年的工作，全面梳理和展示医院基础医学科医务人员在医疗、科研、教学等方面取得的成绩和进步。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交流经验教训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通过述职报告，促进医务人员之间的交流与合作，分享工作中的经验和教训，共同提高医疗水平和服务质量。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明确未来方向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结合医院和科室的发展战略，明确未来一年的工作目标和重点，为医院基础医学科的持续发展提供有力支持。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医疗工作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科研工作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学科建设与人才培养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包括门诊、住院患者的诊疗情况，重点关注疾病的诊断、治疗及患者满意度等方面。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介绍本科室在医学教育方面的贡献，包括承担的教学任务、培养的学生数量和质量等。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汇报本科室在科研方面的进展和成果，包括承担的科研项目、发表的学术论文、获得的专利等。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阐述本科室在学科建设、人才培养和团队建设等方面的措施和成效。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临床医疗工作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基础医学科的医务人员，我积极参与临床医疗工作，包括门诊、病房和急诊等工作。我严格遵守医疗规章制度和诊疗规范，认真接待每一位患者，详细询问病史，仔细查体，合理开具医嘱，确保医疗质量和安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科研工作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在科研方面，我积极参与科室的科研项目，认真完成实验设计和数据收集工作。通过参加学术会议和研讨会，我不断拓宽学术视野，提高科研能力。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作为医学教育工作者，我认真履行教学职责，积极参与课堂教学和临床带教工作。我注重培养学生的临床思维和操作技能，通过案例分析、实践操作等多种教学方法，提高教学效果和质量。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https://d.book118.com/217102006020006046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2024-09-21T02:18:17.020</cp:lastPrinted>
  <dcterms:created xsi:type="dcterms:W3CDTF">2024-09-20T18:18:17Z</dcterms:created>
  <dcterms:modified xsi:type="dcterms:W3CDTF">2024-09-20T18:18:19Z</dcterms:modified>
</cp:coreProperties>
</file>