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E31D0-D4EC-4F7A-B0EE-D1154F6D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90093-23D2-46F1-877D-ACDF5A56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84B22-99ED-411B-868A-F00432E7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CD688-54BA-4D59-9C17-5101C8DA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3AF60-4628-4186-9369-CE0F27BBF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DC6E7-44BC-46C1-A612-9C8E5FC1F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E5061-92EF-4F6D-9F17-4F9C0DAE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DCD8B-3846-4EF5-9F77-75392AACD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F0BBD-C4C0-4968-AFF4-955283E6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C4F71-A1FF-4882-A147-36B4B13B5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143A-1CDA-4C36-BC10-0742261E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2155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秋季综合教研组工作计划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教育教学研究与改革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教师团队建设与专业素养提升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学生全面发展促进策略部署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优质资源整合共享平台搭建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质量监控与成果展示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当前，我国正处于全面深化教育教学改革的关键时期，秋季学期作为承上启下的重要阶段，对于推动改革落地实施具有重要意义。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教育教学改革深入推进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随着社会进步和教育理念转变，学生全面发展已成为教育教学的核心目标，秋季学期工作需紧密围绕这一目标展开。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学生全面发展需求日益凸显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在教育教学过程中，仍存在一些影响质量提升的瓶颈问题，如课程设置不合理、教学方法陈旧等，亟待通过有效措施加以解决。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教育教学质量面临挑战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秋季学期教育教学形势分析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95" b="99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综合教研组工作定位与职责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引领教育教学研究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综合教研组作为学校教研工作的核心力量，应承担起引领教育教学研究的重要职责，组织教师开展教育教学理论学习和实践探索。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推进课程教学改革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根据学校教育教学改革总体要求，综合教研组需积极推进课程教学改革，优化课程设置，更新教学内容，创新教学方式方法。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综合教研组应关注教师专业成长，通过组织培训、交流研讨、课题研究等活动，提升教师的教育教学能力和专业素养。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结合学校实际情况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计划制定过程中，应充分考虑学校办学理念、师资力量、教学资源等实际情况，确保计划的可操作性和实效性。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依据教育政策法规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综合教研组工作计划的制定需遵循国家教育政策法规，确保工作方向与教育改革发展要求保持一致。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明确具体实施目标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秋季综合教研组工作计划应明确具体的实施目标，如提升课程教学质量、促进学生全面发展、加强教师队伍建设等，以便有针对性地开展工作。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155" r="915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计划制定依据及实施目标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教育教学研究与改革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课程标准解读与教材分析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深入研究秋季学期各学科课程标准，明确教学目标和要求，为教学提供指导。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对秋季学期各学科教材进行深入分析，梳理知识体系和重点难点，为制定教学计划和备课提供参考。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组织教师开展集体备课，共同研讨教材和教学方法，提高教学效果。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鼓励教师积极尝试新的教学方法和手段，如情景教学、案例教学、项目式学习等，以激发学生的学习兴趣和主动性。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开展教学观摩和评课活动，促进教师之间的交流和学习，推广优秀的教学方法和经验。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58" b="805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组织学生进行探究式学习、合作学习等实践活动，培养学生的创新精神和实践能力。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57" b="485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教学方法创新与实践探索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推行多元化评价方式，注重过程性评价和表现性评价，全面评价学生的学业水平和综合素质。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开展学生自评、互评和教师评价相结合的评价方式，提高学生的自我评价能力和合作意识。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定期对教学计划和实施效果进行评估和反思，及时调整教学策略和方法，确保教学质量的不断提高。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评价方式改革及效果评估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教师团队建设与专业素养提升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目前教研组教师队伍整体素质较高，但缺乏学科带头人和骨干教师，青年教师成长较慢。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通过引进优秀人才、培养骨干教师和学科带头人，优化教师队伍结构，提高整体素质。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制定教师职业发展规划，鼓励教师参加各类培训、学术交流活动，积极申报课题和项目，提升科研能力和教学水平。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教师队伍现状及发展规划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采用专题讲座、案例分析、教学观摩、实践操作等多种形式进行培训。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交流学习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组织教师参加校内外教学研讨会、学术论坛等活动，促进教师之间的交流与合作，共享优质教育资源。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针对教师不同需求，安排教育教学理论、教学方法与技能、现代教育技术等方面的培训。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业务培训、交流学习活动安排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https://d.book118.com/217102155030006041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2024-09-13T21:00:00.291</cp:lastPrinted>
  <dcterms:created xsi:type="dcterms:W3CDTF">2024-09-13T13:00:00Z</dcterms:created>
  <dcterms:modified xsi:type="dcterms:W3CDTF">2024-09-13T13:00:02Z</dcterms:modified>
</cp:coreProperties>
</file>