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3F5818-8A03-4106-AB85-1EB5BE230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80D2E3-2875-48E9-8C9B-99FCA61F0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B7114C-9BA8-4C5D-9DBC-15EF9A0DC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6CFC89-E346-41AA-B26C-CE6DCB2E0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D8BF98-76B6-4ADC-B484-9810A4921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4B3E4D-9A2B-49B6-9E47-B17852DF3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8B674D-F72D-4FCF-B37D-153E74B65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132E09-BD51-4920-BE83-0D0D0AF11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12BED1-43F7-44E1-BDA8-B97E77C76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DA284F-0498-40B6-BB00-7F5A457D2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14D3FB-6F90-4ECF-9976-3E7D4AA76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103144122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医院感染知识讲座(新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医院感染基本概念与现状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常见医院感染类型与预防措施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消毒与灭菌技术在医院感染控制中应用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抗菌药物合理使用与医院感染控制关系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手卫生在预防医院感染中作用与实践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环境清洁在预防医院感染中作用与实践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总结与展望：构建全面有效医院感染防控体系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医院感染基本概念与现状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又称医院内感染或医院获得性感染，是指住院病人在医院内获得的感染，包括在住院期间发生的感染和在医院内获得出院后发生的感染；但不包括入院前已开始或入院时已处于潜伏期的感染。医院工作人员在医院内获得的感染也属医院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根据感染部位不同，可分为呼吸系统医院感染、手术部位医院感染、泌尿系统医院感染、血液系统医院感染等。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医院感染定义及分类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国内现状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国外现状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我国医院感染发生率较高，但近年来随着医疗水平的提高和医院感染控制工作的加强，发生率呈下降趋势。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发达国家医院感染发生率相对较低，但耐药菌和多重耐药菌的出现给医院感染控制带来了新的挑战。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国内外医院感染现状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医院感染不仅增加患者痛苦和经济负担，还可能导致患者死亡或残疾，严重影响医疗质量和安全。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包括患者因素（如年龄、基础疾病、免疫力等）、医源性因素（如医疗操作、抗菌药物使用等）和环境因素（如医院环境清洁度、消毒效果等）。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重要性及影响因素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常见医院感染类型与预防措施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医护人员接触患者前后要彻底洗手，防止病原菌通过手传播。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严格执行手卫生规范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呼吸道感染患者应佩戴口罩，减少病原菌的传播。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佩戴口罩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定时开窗通风，保持空气新鲜，降低空气中病原菌的浓度。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指导患者正确的咳嗽、打喷嚏方式，避免病原菌扩散。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加强患者教育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呼吸道感染预防措施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定期更换导尿管，避免长时间留置导尿管，减少感染机会。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保持导尿管通畅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每日清洁尿道口，保持局部干燥，防止细菌滋生。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清洁尿道口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根据病原菌种类和药物敏感性，合理选择抗生素，避免滥用。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合理使用抗生素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增加尿量，冲刷尿道，减少细菌在尿道的停留时间。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鼓励患者多饮水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6328" r="16328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泌尿道感染预防措施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术前对患者进行充分的评估，纠正营养不良、低蛋白血症等不利因素。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术中操作规范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严格遵守无菌技术操作规程，保持手术野清洁干燥。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定期更换敷料，保持伤口干燥清洁，避免污染。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合理使用抗生素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根据手术部位和可能感染的病原菌种类，合理选择抗生素进行预防用药。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手术部位感染预防措施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保证食物新鲜、清洁，避免食用不洁或变质食品。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饮食卫生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饭前便后要洗手，保持个人卫生习惯良好。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个人卫生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餐具要定期消毒，避免病原菌通过餐具传播。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餐具消毒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对患有胃肠道感染的患者进行隔离治疗，防止病原菌在人群中传播。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隔离治疗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胃肠道感染预防措施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消毒与灭菌技术在医院感染控制中应用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根据物品的性质、污染程度和消毒要求，选择合适的消毒方法，如物理消毒法（热力、紫外线等）和化学消毒法（含氯消毒剂、过氧乙酸等）。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使用消毒剂时应遵循产品说明书，注意消毒剂的浓度、作用时间和温度等影响因素，确保消毒效果。同时，应注意个人防护，避免消毒剂对皮肤、眼睛等造成刺激和损伤。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消毒方法选择及注意事项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常用的灭菌方法有高压蒸汽灭菌法、干热灭菌法、环氧乙烷气体灭菌法等。应根据物品的性质和灭菌要求选择合适的灭菌方法。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灭菌方法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使用灭菌器时应遵循产品说明书和操作规范，注意物品的包装、摆放和灭菌过程中的温度、压力等参数。同时，应定期对灭菌器进行维护和保养，确保其正常运行和灭菌效果。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灭菌方法选择及注意事项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清洗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使用流动水彻底清洗医疗器械表面的血迹、组织残留物等污染物。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将清洗干净的医疗器械浸泡在消毒剂中，或使用消毒湿巾擦拭医疗器械表面，确保消毒剂与医疗器械充分接触，达到消毒效果。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使用流动水将医疗器械表面的消毒剂彻底冲洗干净。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将医疗器械放置在干燥通风处晾干，或使用干燥设备进行烘干。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检查医疗器械的完好性和功能状态，对需要保养的器械进行维护和保养。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干燥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检查与保养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漂洗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医疗器械清洗消毒流程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https://d.book118.com/217103144122006052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2024-09-26T04:38:52.270</cp:lastPrinted>
  <dcterms:created xsi:type="dcterms:W3CDTF">2024-09-25T20:38:52Z</dcterms:created>
  <dcterms:modified xsi:type="dcterms:W3CDTF">2024-09-25T20:38:54Z</dcterms:modified>
</cp:coreProperties>
</file>