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GCEFW+MS-UIGothic"/>
      <p:regular r:id="rId16"/>
    </p:embeddedFont>
    <p:embeddedFont>
      <p:font typeface="VIRLSB+NNIKHG+ArialMT"/>
      <p:regular r:id="rId17"/>
    </p:embeddedFont>
    <p:embeddedFont>
      <p:font typeface="MKDHNU+PSNIMK+MicrosoftYaHei"/>
      <p:regular r:id="rId18"/>
    </p:embeddedFont>
    <p:embeddedFont>
      <p:font typeface="COTCFW+OHVMQB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FFBA2-D106-469C-A566-0BF128F22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E32AD-18DA-4C8A-A093-D024518B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3A61F-6A43-4C37-B217-F9F892079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9CFEC-001E-457A-9324-6D6114B11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9CAB4-DE5B-49E5-9BF5-83418CEE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403EB-0151-4852-B28F-24F186346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59126-12B4-4B3D-94CB-780604C4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13DF0-1CFF-4EC9-9E4A-D82104FA5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9EC83-2B79-4314-BF63-91FD3BA5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14EF0-EBA7-4F7D-8A57-262E62A2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76055-5273-40FD-98D5-C081321B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410611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83502"/>
                </a:solidFill>
                <a:latin typeface="QGCEFW+MS-UIGothic"/>
                <a:cs typeface="QGCEFW+MS-UIGothic"/>
              </a:rPr>
              <a:t>高三物理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专题</a:t>
            </a:r>
            <a:r>
              <a:rPr sz="5150" spc="25">
                <a:solidFill>
                  <a:srgbClr val="083502"/>
                </a:solidFill>
                <a:latin typeface="QGCEFW+MS-UIGothic"/>
                <a:cs typeface="QGCEFW+MS-UIGothic"/>
              </a:rPr>
              <a:t>复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习课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QGCEFW+MS-UIGothic"/>
                <a:cs typeface="QGCEFW+MS-UIGothic"/>
              </a:rPr>
              <a:t>件曲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线</a:t>
            </a:r>
            <a:r>
              <a:rPr sz="5150" spc="20">
                <a:solidFill>
                  <a:srgbClr val="083502"/>
                </a:solidFill>
                <a:latin typeface="QGCEFW+MS-UIGothic"/>
                <a:cs typeface="QGCEFW+MS-UIGothic"/>
              </a:rPr>
              <a:t>运</a:t>
            </a:r>
            <a:r>
              <a:rPr sz="5150">
                <a:solidFill>
                  <a:srgbClr val="083502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705" cy="1332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IRLSB+NNIKHG+ArialMT"/>
                <a:cs typeface="VIRLSB+NNIKH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曲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IRLSB+NNIKHG+ArialMT"/>
                <a:cs typeface="VIRLSB+NNIKH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匀速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圆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周运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MKDHNU+PSNIMK+MicrosoftYaHei"/>
                <a:cs typeface="MKDHNU+PSNIM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314890"/>
            <a:ext cx="3404501" cy="18808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IRLSB+NNIKHG+ArialMT"/>
                <a:cs typeface="VIRLSB+NNIKH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平抛运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与斜抛运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IRLSB+NNIKHG+ArialMT"/>
                <a:cs typeface="VIRLSB+NNIKH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离心运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与近心运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VIRLSB+NNIKHG+ArialMT"/>
                <a:cs typeface="VIRLSB+NNIKHG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曲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运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合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5AE37"/>
                </a:solidFill>
                <a:latin typeface="QGCEFW+MS-UIGothic"/>
                <a:cs typeface="QGCEFW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GCEFW+MS-UIGothic"/>
                <a:cs typeface="QGCEFW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COTCFW+OHVMQB+MicrosoftYaHei-Bold"/>
                <a:cs typeface="COTCFW+OHVMQ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QGCEFW+MS-UIGothic"/>
                <a:cs typeface="QGCEFW+MS-UIGothic"/>
              </a:rPr>
              <a:t>曲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线</a:t>
            </a:r>
            <a:r>
              <a:rPr sz="3800" spc="27">
                <a:solidFill>
                  <a:srgbClr val="083502"/>
                </a:solidFill>
                <a:latin typeface="QGCEFW+MS-UIGothic"/>
                <a:cs typeface="QGCEFW+MS-UIGothic"/>
              </a:rPr>
              <a:t>运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083502"/>
                </a:solidFill>
                <a:latin typeface="QGCEFW+MS-UIGothic"/>
                <a:cs typeface="QGCEFW+MS-UIGothic"/>
              </a:rPr>
              <a:t>的基本概念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COTCFW+OHVMQB+MicrosoftYaHei-Bold"/>
                <a:cs typeface="COTCFW+OHVMQ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QGCEFW+MS-UIGothic"/>
                <a:cs typeface="QGCEFW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QGCEFW+MS-UIGothic"/>
                <a:cs typeface="QGCEFW+MS-UIGothic"/>
              </a:rPr>
              <a:t>分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曲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的条件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QGCEFW+MS-UIGothic"/>
                <a:cs typeface="QGCEFW+MS-UIGothic"/>
              </a:rPr>
              <a:t>条件一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GCEFW+MS-UIGothic"/>
                <a:cs typeface="QGCEFW+MS-UIGothic"/>
              </a:rPr>
              <a:t>条件二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合外力与速度方向不在同一直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上，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即速度方向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曲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的合成与分解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GCEFW+MS-UIGothic"/>
                <a:cs typeface="QGCEFW+MS-UIGothic"/>
              </a:rPr>
              <a:t>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GCEFW+MS-UIGothic"/>
                <a:cs typeface="QGCEFW+MS-UIGothic"/>
              </a:rPr>
              <a:t>分解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COTCFW+OHVMQB+MicrosoftYaHei-Bold"/>
                <a:cs typeface="COTCFW+OHVMQ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QGCEFW+MS-UIGothic"/>
                <a:cs typeface="QGCEFW+MS-UIGothic"/>
              </a:rPr>
              <a:t>匀速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圆</a:t>
            </a:r>
            <a:r>
              <a:rPr sz="3800" spc="25">
                <a:solidFill>
                  <a:srgbClr val="083502"/>
                </a:solidFill>
                <a:latin typeface="QGCEFW+MS-UIGothic"/>
                <a:cs typeface="QGCEFW+MS-UIGothic"/>
              </a:rPr>
              <a:t>周运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COTCFW+OHVMQB+MicrosoftYaHei-Bold"/>
                <a:cs typeface="COTCFW+OHVMQ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：基本概念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360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描述：匀速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周运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点在平面内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围绕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一个固定点做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周运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，速度大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小保持不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，但方向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化。其特点是具有向心加速度，方向始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指向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向心加速度与向心力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GCEFW+MS-UIGothic"/>
                <a:cs typeface="QGCEFW+MS-UIGothic"/>
              </a:rPr>
              <a:t>物理量解析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QGCEFW+MS-UIGothic"/>
                <a:cs typeface="QGCEF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向心加速度的大小表示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点速度方向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化的快慢，其方向始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指向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心。向心力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是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生向心加速度的原因，其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大小与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点的速度、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量以及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周运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2571B"/>
                </a:solidFill>
                <a:latin typeface="QGCEFW+MS-UIGothic"/>
                <a:cs typeface="QGCEFW+MS-UIGothic"/>
              </a:rPr>
              <a:t>的半径有关。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圆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周运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45AE37"/>
                </a:solidFill>
                <a:latin typeface="QGCEFW+MS-UIGothic"/>
                <a:cs typeface="QGCEFW+MS-UIGothic"/>
              </a:rPr>
              <a:t>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FFFFFF"/>
                </a:solidFill>
                <a:latin typeface="QGCEFW+MS-UIGothic"/>
                <a:cs typeface="QGCEFW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28351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描述：生活中有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多匀速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周运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的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例，如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表指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针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的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转动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、自行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车轮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的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转动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等。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些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例中，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点均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围绕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固定的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做匀速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周运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，向心力由相</a:t>
            </a:r>
            <a:r>
              <a:rPr sz="135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45AE37"/>
                </a:solidFill>
                <a:latin typeface="QGCEFW+MS-UIGothic"/>
                <a:cs typeface="QGCEFW+MS-UIGothic"/>
              </a:rPr>
              <a:t>的力提供。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COTCFW+OHVMQB+MicrosoftYaHei-Bold"/>
                <a:cs typeface="COTCFW+OHVMQ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QGCEFW+MS-UIGothic"/>
                <a:cs typeface="QGCEFW+MS-UIGothic"/>
              </a:rPr>
              <a:t>平抛运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083502"/>
                </a:solidFill>
                <a:latin typeface="QGCEFW+MS-UIGothic"/>
                <a:cs typeface="QGCEFW+MS-UIGothic"/>
              </a:rPr>
              <a:t>与斜抛运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COTCFW+OHVMQB+MicrosoftYaHei-Bold"/>
                <a:cs typeface="COTCFW+OHVMQB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https://d.book118.com/217104106113006052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QGCEFW+MS-UIGothic</vt:lpstr>
      <vt:lpstr>SimSun</vt:lpstr>
      <vt:lpstr>VIRLSB+NNIKHG+ArialMT</vt:lpstr>
      <vt:lpstr>Times New Roman</vt:lpstr>
      <vt:lpstr>MKDHNU+PSNIMK+MicrosoftYaHei</vt:lpstr>
      <vt:lpstr>COTCFW+OHVMQB+MicrosoftYaHei-Bold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2024-09-26T03:02:50.728</cp:lastPrinted>
  <dcterms:created xsi:type="dcterms:W3CDTF">2024-09-25T19:02:50Z</dcterms:created>
  <dcterms:modified xsi:type="dcterms:W3CDTF">2024-09-25T19:02:51Z</dcterms:modified>
</cp:coreProperties>
</file>