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16CCC-E07D-4058-A1CD-888297BB2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A2284-994C-4512-B550-88817973A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C8C7D-7975-4595-A87E-8FC3CBE19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5843C-9232-4B9E-BCA2-E476F996F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2F8CF6-A649-4595-8849-DA832CCC6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A92111-3173-4ABC-921E-E0F20D49B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D44968-067C-49FB-AD5D-F25B1DE59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FA4CF-1008-4E4E-88F5-E4BDCC941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DDB23-9F33-4896-BD0B-EB5CDFD5B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B0802-D11A-4B9E-873B-A81B31C9E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AD94A-266A-4D14-BFC4-55D49F943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0513306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撤指定技巧与挽留技巧课件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撤指定技巧概述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撤指定前的准备工作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撤指定过程中的沟通技巧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撤指定后的挽留技巧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撤指定与挽留的案例分析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提高撤指定与挽留效果的建议和策略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撤指定技巧概述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撤指定的定义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客户可以在合同有效期内提出撤指定，但需符合保险公司的相关规定。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撤指定是指客户向保险公司提出撤销或更改保险方案的决定。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客户因个人需求变化，如财务状况、风险承受能力等因素，需要撤销或更改保险计划。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保险产品更新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服务不满意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随着市场变化和保险公司产品更新，客户可能会考虑更换更符合自身需求的保险产品。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客户对保险公司或其代理人提供的服务不满意，选择撤销保单或转移至其他保险公司。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撤指定的原因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客户需向保险公司提交书面申请，说明撤指定的原因和具体要求。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客户提出申请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保险公司对客户的申请进行审核，确认是否符合撤指定的相关规定。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保险公司审核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经保险公司审核同意后，双方签订书面协议，终止或变更原有保险合同。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合同终止或变更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撤指定的过程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撤指定前的准备工作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了解客户的个人信息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包括姓名、联系方式、职业等，以便更好地与客户沟通。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了解客户的投资偏好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通过了解客户的投资偏好，可以更好地为客户提供适合他们的投资方案。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了解客户的投资经历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了解客户的投资经历和撤指定原因，有助于更好地应对客户的需求和问题。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分析客户对投资风险的态度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了解客户对投资风险的态度，以便更好地为客户制定风险管理方案。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分析客户对服务的期望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了解客户对服务的期望，以便更好地提升客户满意度。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分析客户对投资收益的需求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了解客户对投资收益的需求和期望，以便为客户提供更好的投资方案。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分析客户的需求和期望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针对可能出现的风险和问题，制定相应的应对策略，确保撤指定工作的顺利进行。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制定撤指定的时间计划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根据客户的实际情况和需求，制定合理的撤指定时间计划。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制定撤指定的方式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根据客户的实际情况和需求，制定合理的撤指定方式，如电话、邮件、面谈等。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制定撤指定计划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撤指定过程中的沟通技巧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在与客户交流时，应保持真诚和友善的态度，让客户感受到专业和可靠。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真诚对待客户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深入了解客户的投资目标和需求，以便为客户提供更加个性化的服务。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对客户的咨询和问题，应尽快给予回应和解答，增强客户对机构的信任感。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及时回应客户需求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倾听客户意见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在与客户交流时，应积极倾听客户的意见和反馈，以便更好地满足客户需求。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使用简单明了的语言，避免专业术语，确保客户能够理解。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表达同理心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站在客户的角度思考问题，表达对客户的理解和关心，增强客户归属感。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941" r="1494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771" r="1577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有效沟通的方法和技巧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https://d.book118.com/217105133063006051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2024-09-24T12:31:17.580</cp:lastPrinted>
  <dcterms:created xsi:type="dcterms:W3CDTF">2024-09-24T04:31:17Z</dcterms:created>
  <dcterms:modified xsi:type="dcterms:W3CDTF">2024-09-24T04:31:19Z</dcterms:modified>
</cp:coreProperties>
</file>