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88138-0325-4284-9C7B-308D8A2E3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7B431-DCF5-408E-89FB-AD617E591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84133-8D7F-4224-80C2-82F19F501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E87E4-F4F1-4C71-A01A-82DE3AE92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0C7398-3CE0-4752-97B6-CFD771AF9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CB5D8B-6E8D-4540-A202-B92C94FB5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A702AC-5850-496B-A491-0663FE228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B8815-CB21-4589-A36B-81E350201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0F81A-F25D-465C-9028-8F0BCEDEB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60FE3-7830-43E5-A8F1-A60537209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6D691-B4B5-4066-B722-A20F13150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051501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生产计划和物料控制(PMC)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物料控制管理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物料质量控制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库存管理与优化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生产计划与物料控制协同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638" b="86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明确生产计划和物料控制(PMC)的核心目标，确保生产过程的顺畅进行，降低生产成本，提高生产效率。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随着市场竞争的加剧，企业对生产计划和物料控制的要求越来越高，需要更加精细化、科学化的管理手段来支撑企业的生产运营。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78891" y="1977866"/>
            <a:ext cx="3694081" cy="3705321"/>
            <a:chOff x="4078891" y="1977866"/>
            <a:chExt cx="3694081" cy="3705321"/>
          </a:xfrm>
        </p:grpSpPr>
        <p:sp>
          <p:nvSpPr>
            <p:cNvPr id="3" name="Freeform 3"/>
            <p:cNvSpPr/>
            <p:nvPr/>
          </p:nvSpPr>
          <p:spPr>
            <a:xfrm>
              <a:off x="5357622" y="1977866"/>
              <a:ext cx="2415350" cy="2409920"/>
            </a:xfrm>
            <a:custGeom>
              <a:rect l="l" t="t" r="r" b="b"/>
              <a:pathLst>
                <a:path w="188" h="188">
                  <a:moveTo>
                    <a:pt x="27" y="27"/>
                  </a:moveTo>
                  <a:cubicBezTo>
                    <a:pt x="0" y="54"/>
                    <a:pt x="8" y="106"/>
                    <a:pt x="45" y="143"/>
                  </a:cubicBezTo>
                  <a:cubicBezTo>
                    <a:pt x="81" y="180"/>
                    <a:pt x="134" y="188"/>
                    <a:pt x="161" y="161"/>
                  </a:cubicBezTo>
                  <a:cubicBezTo>
                    <a:pt x="188" y="133"/>
                    <a:pt x="180" y="81"/>
                    <a:pt x="144" y="44"/>
                  </a:cubicBezTo>
                  <a:cubicBezTo>
                    <a:pt x="107" y="7"/>
                    <a:pt x="54" y="0"/>
                    <a:pt x="27" y="27"/>
                  </a:cubicBezTo>
                  <a:close/>
                  <a:moveTo>
                    <a:pt x="136" y="154"/>
                  </a:moveTo>
                  <a:cubicBezTo>
                    <a:pt x="114" y="176"/>
                    <a:pt x="74" y="169"/>
                    <a:pt x="45" y="141"/>
                  </a:cubicBezTo>
                  <a:cubicBezTo>
                    <a:pt x="16" y="112"/>
                    <a:pt x="10" y="71"/>
                    <a:pt x="31" y="50"/>
                  </a:cubicBezTo>
                  <a:cubicBezTo>
                    <a:pt x="53" y="29"/>
                    <a:pt x="93" y="35"/>
                    <a:pt x="122" y="64"/>
                  </a:cubicBezTo>
                  <a:cubicBezTo>
                    <a:pt x="151" y="92"/>
                    <a:pt x="157" y="133"/>
                    <a:pt x="136" y="15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840891" y="3678460"/>
              <a:ext cx="2566702" cy="2004727"/>
            </a:xfrm>
            <a:custGeom>
              <a:rect l="l" t="t" r="r" b="b"/>
              <a:pathLst>
                <a:path w="200" h="156">
                  <a:moveTo>
                    <a:pt x="193" y="61"/>
                  </a:moveTo>
                  <a:cubicBezTo>
                    <a:pt x="186" y="23"/>
                    <a:pt x="139" y="0"/>
                    <a:pt x="88" y="9"/>
                  </a:cubicBezTo>
                  <a:cubicBezTo>
                    <a:pt x="36" y="18"/>
                    <a:pt x="0" y="57"/>
                    <a:pt x="7" y="95"/>
                  </a:cubicBezTo>
                  <a:cubicBezTo>
                    <a:pt x="14" y="133"/>
                    <a:pt x="61" y="156"/>
                    <a:pt x="113" y="147"/>
                  </a:cubicBezTo>
                  <a:cubicBezTo>
                    <a:pt x="164" y="138"/>
                    <a:pt x="200" y="99"/>
                    <a:pt x="193" y="61"/>
                  </a:cubicBezTo>
                  <a:close/>
                  <a:moveTo>
                    <a:pt x="27" y="78"/>
                  </a:moveTo>
                  <a:cubicBezTo>
                    <a:pt x="22" y="48"/>
                    <a:pt x="50" y="18"/>
                    <a:pt x="90" y="11"/>
                  </a:cubicBezTo>
                  <a:cubicBezTo>
                    <a:pt x="130" y="4"/>
                    <a:pt x="167" y="22"/>
                    <a:pt x="172" y="51"/>
                  </a:cubicBezTo>
                  <a:cubicBezTo>
                    <a:pt x="177" y="81"/>
                    <a:pt x="149" y="111"/>
                    <a:pt x="109" y="118"/>
                  </a:cubicBezTo>
                  <a:cubicBezTo>
                    <a:pt x="69" y="125"/>
                    <a:pt x="32" y="107"/>
                    <a:pt x="27" y="7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078891" y="2296668"/>
              <a:ext cx="1961483" cy="2545080"/>
            </a:xfrm>
            <a:custGeom>
              <a:rect l="l" t="t" r="r" b="b"/>
              <a:pathLst>
                <a:path w="153" h="198">
                  <a:moveTo>
                    <a:pt x="63" y="193"/>
                  </a:moveTo>
                  <a:cubicBezTo>
                    <a:pt x="101" y="198"/>
                    <a:pt x="138" y="161"/>
                    <a:pt x="146" y="109"/>
                  </a:cubicBezTo>
                  <a:cubicBezTo>
                    <a:pt x="153" y="57"/>
                    <a:pt x="128" y="11"/>
                    <a:pt x="90" y="5"/>
                  </a:cubicBezTo>
                  <a:cubicBezTo>
                    <a:pt x="51" y="0"/>
                    <a:pt x="14" y="37"/>
                    <a:pt x="7" y="89"/>
                  </a:cubicBezTo>
                  <a:cubicBezTo>
                    <a:pt x="0" y="141"/>
                    <a:pt x="25" y="187"/>
                    <a:pt x="63" y="193"/>
                  </a:cubicBezTo>
                  <a:close/>
                  <a:moveTo>
                    <a:pt x="100" y="30"/>
                  </a:moveTo>
                  <a:cubicBezTo>
                    <a:pt x="129" y="34"/>
                    <a:pt x="149" y="70"/>
                    <a:pt x="143" y="110"/>
                  </a:cubicBezTo>
                  <a:cubicBezTo>
                    <a:pt x="137" y="151"/>
                    <a:pt x="109" y="180"/>
                    <a:pt x="79" y="176"/>
                  </a:cubicBezTo>
                  <a:cubicBezTo>
                    <a:pt x="49" y="171"/>
                    <a:pt x="29" y="135"/>
                    <a:pt x="35" y="95"/>
                  </a:cubicBezTo>
                  <a:cubicBezTo>
                    <a:pt x="41" y="55"/>
                    <a:pt x="70" y="25"/>
                    <a:pt x="100" y="3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862351" y="4407027"/>
              <a:ext cx="523684" cy="547497"/>
            </a:xfrm>
            <a:custGeom>
              <a:rect l="l" t="t" r="r" b="b"/>
              <a:pathLst>
                <a:path w="485" h="507">
                  <a:moveTo>
                    <a:pt x="161" y="500"/>
                  </a:moveTo>
                  <a:cubicBezTo>
                    <a:pt x="133" y="483"/>
                    <a:pt x="23" y="368"/>
                    <a:pt x="7" y="338"/>
                  </a:cubicBezTo>
                  <a:cubicBezTo>
                    <a:pt x="2" y="329"/>
                    <a:pt x="0" y="318"/>
                    <a:pt x="2" y="308"/>
                  </a:cubicBezTo>
                  <a:cubicBezTo>
                    <a:pt x="3" y="298"/>
                    <a:pt x="7" y="288"/>
                    <a:pt x="15" y="280"/>
                  </a:cubicBezTo>
                  <a:cubicBezTo>
                    <a:pt x="254" y="30"/>
                    <a:pt x="254" y="30"/>
                    <a:pt x="254" y="30"/>
                  </a:cubicBezTo>
                  <a:cubicBezTo>
                    <a:pt x="265" y="18"/>
                    <a:pt x="279" y="11"/>
                    <a:pt x="295" y="9"/>
                  </a:cubicBezTo>
                  <a:cubicBezTo>
                    <a:pt x="364" y="2"/>
                    <a:pt x="364" y="2"/>
                    <a:pt x="364" y="2"/>
                  </a:cubicBezTo>
                  <a:cubicBezTo>
                    <a:pt x="385" y="0"/>
                    <a:pt x="404" y="7"/>
                    <a:pt x="420" y="22"/>
                  </a:cubicBezTo>
                  <a:cubicBezTo>
                    <a:pt x="463" y="68"/>
                    <a:pt x="463" y="68"/>
                    <a:pt x="463" y="68"/>
                  </a:cubicBezTo>
                  <a:cubicBezTo>
                    <a:pt x="478" y="84"/>
                    <a:pt x="485" y="104"/>
                    <a:pt x="482" y="126"/>
                  </a:cubicBezTo>
                  <a:cubicBezTo>
                    <a:pt x="475" y="198"/>
                    <a:pt x="475" y="198"/>
                    <a:pt x="475" y="198"/>
                  </a:cubicBezTo>
                  <a:cubicBezTo>
                    <a:pt x="474" y="215"/>
                    <a:pt x="467" y="229"/>
                    <a:pt x="456" y="241"/>
                  </a:cubicBezTo>
                  <a:cubicBezTo>
                    <a:pt x="217" y="492"/>
                    <a:pt x="217" y="492"/>
                    <a:pt x="217" y="492"/>
                  </a:cubicBezTo>
                  <a:cubicBezTo>
                    <a:pt x="209" y="500"/>
                    <a:pt x="200" y="504"/>
                    <a:pt x="190" y="506"/>
                  </a:cubicBezTo>
                  <a:cubicBezTo>
                    <a:pt x="181" y="507"/>
                    <a:pt x="170" y="505"/>
                    <a:pt x="161" y="500"/>
                  </a:cubicBezTo>
                  <a:close/>
                  <a:moveTo>
                    <a:pt x="376" y="65"/>
                  </a:moveTo>
                  <a:cubicBezTo>
                    <a:pt x="351" y="65"/>
                    <a:pt x="330" y="87"/>
                    <a:pt x="330" y="113"/>
                  </a:cubicBezTo>
                  <a:cubicBezTo>
                    <a:pt x="330" y="140"/>
                    <a:pt x="351" y="161"/>
                    <a:pt x="376" y="161"/>
                  </a:cubicBezTo>
                  <a:cubicBezTo>
                    <a:pt x="402" y="161"/>
                    <a:pt x="422" y="140"/>
                    <a:pt x="422" y="113"/>
                  </a:cubicBezTo>
                  <a:cubicBezTo>
                    <a:pt x="422" y="87"/>
                    <a:pt x="402" y="65"/>
                    <a:pt x="376" y="6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891754" y="3332512"/>
              <a:ext cx="557689" cy="445579"/>
            </a:xfrm>
            <a:custGeom>
              <a:rect l="l" t="t" r="r" b="b"/>
              <a:pathLst>
                <a:path w="516" h="412">
                  <a:moveTo>
                    <a:pt x="172" y="348"/>
                  </a:moveTo>
                  <a:cubicBezTo>
                    <a:pt x="22" y="348"/>
                    <a:pt x="22" y="348"/>
                    <a:pt x="22" y="348"/>
                  </a:cubicBezTo>
                  <a:cubicBezTo>
                    <a:pt x="10" y="348"/>
                    <a:pt x="0" y="338"/>
                    <a:pt x="0" y="326"/>
                  </a:cubicBezTo>
                  <a:cubicBezTo>
                    <a:pt x="0" y="296"/>
                    <a:pt x="0" y="296"/>
                    <a:pt x="0" y="296"/>
                  </a:cubicBezTo>
                  <a:cubicBezTo>
                    <a:pt x="0" y="284"/>
                    <a:pt x="10" y="274"/>
                    <a:pt x="22" y="274"/>
                  </a:cubicBezTo>
                  <a:cubicBezTo>
                    <a:pt x="142" y="274"/>
                    <a:pt x="142" y="274"/>
                    <a:pt x="142" y="274"/>
                  </a:cubicBezTo>
                  <a:cubicBezTo>
                    <a:pt x="147" y="301"/>
                    <a:pt x="158" y="326"/>
                    <a:pt x="172" y="348"/>
                  </a:cubicBezTo>
                  <a:close/>
                  <a:moveTo>
                    <a:pt x="349" y="160"/>
                  </a:moveTo>
                  <a:cubicBezTo>
                    <a:pt x="349" y="216"/>
                    <a:pt x="349" y="216"/>
                    <a:pt x="349" y="216"/>
                  </a:cubicBezTo>
                  <a:cubicBezTo>
                    <a:pt x="367" y="217"/>
                    <a:pt x="381" y="219"/>
                    <a:pt x="391" y="221"/>
                  </a:cubicBezTo>
                  <a:cubicBezTo>
                    <a:pt x="402" y="224"/>
                    <a:pt x="411" y="229"/>
                    <a:pt x="417" y="237"/>
                  </a:cubicBezTo>
                  <a:cubicBezTo>
                    <a:pt x="424" y="245"/>
                    <a:pt x="427" y="257"/>
                    <a:pt x="427" y="273"/>
                  </a:cubicBezTo>
                  <a:cubicBezTo>
                    <a:pt x="427" y="289"/>
                    <a:pt x="425" y="302"/>
                    <a:pt x="420" y="311"/>
                  </a:cubicBezTo>
                  <a:cubicBezTo>
                    <a:pt x="415" y="321"/>
                    <a:pt x="408" y="327"/>
                    <a:pt x="398" y="331"/>
                  </a:cubicBezTo>
                  <a:cubicBezTo>
                    <a:pt x="388" y="335"/>
                    <a:pt x="374" y="338"/>
                    <a:pt x="356" y="338"/>
                  </a:cubicBezTo>
                  <a:cubicBezTo>
                    <a:pt x="349" y="338"/>
                    <a:pt x="349" y="338"/>
                    <a:pt x="349" y="338"/>
                  </a:cubicBezTo>
                  <a:cubicBezTo>
                    <a:pt x="349" y="360"/>
                    <a:pt x="349" y="360"/>
                    <a:pt x="349" y="360"/>
                  </a:cubicBezTo>
                  <a:cubicBezTo>
                    <a:pt x="327" y="360"/>
                    <a:pt x="327" y="360"/>
                    <a:pt x="327" y="360"/>
                  </a:cubicBezTo>
                  <a:cubicBezTo>
                    <a:pt x="327" y="338"/>
                    <a:pt x="327" y="338"/>
                    <a:pt x="327" y="338"/>
                  </a:cubicBezTo>
                  <a:cubicBezTo>
                    <a:pt x="315" y="338"/>
                    <a:pt x="304" y="337"/>
                    <a:pt x="295" y="336"/>
                  </a:cubicBezTo>
                  <a:cubicBezTo>
                    <a:pt x="286" y="334"/>
                    <a:pt x="278" y="331"/>
                    <a:pt x="271" y="326"/>
                  </a:cubicBezTo>
                  <a:cubicBezTo>
                    <a:pt x="264" y="322"/>
                    <a:pt x="259" y="316"/>
                    <a:pt x="255" y="307"/>
                  </a:cubicBezTo>
                  <a:cubicBezTo>
                    <a:pt x="251" y="299"/>
                    <a:pt x="249" y="289"/>
                    <a:pt x="249" y="278"/>
                  </a:cubicBezTo>
                  <a:cubicBezTo>
                    <a:pt x="249" y="270"/>
                    <a:pt x="249" y="270"/>
                    <a:pt x="249" y="270"/>
                  </a:cubicBezTo>
                  <a:cubicBezTo>
                    <a:pt x="285" y="270"/>
                    <a:pt x="285" y="270"/>
                    <a:pt x="285" y="270"/>
                  </a:cubicBezTo>
                  <a:cubicBezTo>
                    <a:pt x="285" y="279"/>
                    <a:pt x="285" y="286"/>
                    <a:pt x="287" y="291"/>
                  </a:cubicBezTo>
                  <a:cubicBezTo>
                    <a:pt x="288" y="296"/>
                    <a:pt x="291" y="299"/>
                    <a:pt x="294" y="301"/>
                  </a:cubicBezTo>
                  <a:cubicBezTo>
                    <a:pt x="297" y="304"/>
                    <a:pt x="301" y="305"/>
                    <a:pt x="305" y="306"/>
                  </a:cubicBezTo>
                  <a:cubicBezTo>
                    <a:pt x="309" y="306"/>
                    <a:pt x="316" y="307"/>
                    <a:pt x="327" y="308"/>
                  </a:cubicBezTo>
                  <a:cubicBezTo>
                    <a:pt x="327" y="246"/>
                    <a:pt x="327" y="246"/>
                    <a:pt x="327" y="246"/>
                  </a:cubicBezTo>
                  <a:cubicBezTo>
                    <a:pt x="313" y="245"/>
                    <a:pt x="302" y="244"/>
                    <a:pt x="294" y="243"/>
                  </a:cubicBezTo>
                  <a:cubicBezTo>
                    <a:pt x="286" y="241"/>
                    <a:pt x="278" y="239"/>
                    <a:pt x="272" y="235"/>
                  </a:cubicBezTo>
                  <a:cubicBezTo>
                    <a:pt x="265" y="231"/>
                    <a:pt x="260" y="225"/>
                    <a:pt x="257" y="217"/>
                  </a:cubicBezTo>
                  <a:cubicBezTo>
                    <a:pt x="253" y="210"/>
                    <a:pt x="251" y="199"/>
                    <a:pt x="251" y="187"/>
                  </a:cubicBezTo>
                  <a:cubicBezTo>
                    <a:pt x="251" y="171"/>
                    <a:pt x="255" y="159"/>
                    <a:pt x="261" y="150"/>
                  </a:cubicBezTo>
                  <a:cubicBezTo>
                    <a:pt x="267" y="142"/>
                    <a:pt x="276" y="136"/>
                    <a:pt x="286" y="133"/>
                  </a:cubicBezTo>
                  <a:cubicBezTo>
                    <a:pt x="297" y="130"/>
                    <a:pt x="311" y="129"/>
                    <a:pt x="327" y="129"/>
                  </a:cubicBezTo>
                  <a:cubicBezTo>
                    <a:pt x="327" y="109"/>
                    <a:pt x="327" y="109"/>
                    <a:pt x="327" y="109"/>
                  </a:cubicBezTo>
                  <a:cubicBezTo>
                    <a:pt x="349" y="109"/>
                    <a:pt x="349" y="109"/>
                    <a:pt x="349" y="109"/>
                  </a:cubicBezTo>
                  <a:cubicBezTo>
                    <a:pt x="349" y="129"/>
                    <a:pt x="349" y="129"/>
                    <a:pt x="349" y="129"/>
                  </a:cubicBezTo>
                  <a:cubicBezTo>
                    <a:pt x="367" y="129"/>
                    <a:pt x="381" y="131"/>
                    <a:pt x="391" y="134"/>
                  </a:cubicBezTo>
                  <a:cubicBezTo>
                    <a:pt x="401" y="137"/>
                    <a:pt x="409" y="142"/>
                    <a:pt x="414" y="151"/>
                  </a:cubicBezTo>
                  <a:cubicBezTo>
                    <a:pt x="420" y="160"/>
                    <a:pt x="422" y="172"/>
                    <a:pt x="422" y="190"/>
                  </a:cubicBezTo>
                  <a:cubicBezTo>
                    <a:pt x="387" y="190"/>
                    <a:pt x="387" y="190"/>
                    <a:pt x="387" y="190"/>
                  </a:cubicBezTo>
                  <a:cubicBezTo>
                    <a:pt x="387" y="189"/>
                    <a:pt x="387" y="187"/>
                    <a:pt x="387" y="186"/>
                  </a:cubicBezTo>
                  <a:cubicBezTo>
                    <a:pt x="387" y="175"/>
                    <a:pt x="385" y="169"/>
                    <a:pt x="380" y="165"/>
                  </a:cubicBezTo>
                  <a:cubicBezTo>
                    <a:pt x="376" y="162"/>
                    <a:pt x="369" y="160"/>
                    <a:pt x="358" y="160"/>
                  </a:cubicBezTo>
                  <a:cubicBezTo>
                    <a:pt x="349" y="160"/>
                    <a:pt x="349" y="160"/>
                    <a:pt x="349" y="160"/>
                  </a:cubicBezTo>
                  <a:close/>
                  <a:moveTo>
                    <a:pt x="327" y="160"/>
                  </a:moveTo>
                  <a:cubicBezTo>
                    <a:pt x="321" y="160"/>
                    <a:pt x="321" y="160"/>
                    <a:pt x="321" y="160"/>
                  </a:cubicBezTo>
                  <a:cubicBezTo>
                    <a:pt x="313" y="160"/>
                    <a:pt x="307" y="161"/>
                    <a:pt x="302" y="162"/>
                  </a:cubicBezTo>
                  <a:cubicBezTo>
                    <a:pt x="298" y="163"/>
                    <a:pt x="294" y="165"/>
                    <a:pt x="291" y="169"/>
                  </a:cubicBezTo>
                  <a:cubicBezTo>
                    <a:pt x="289" y="172"/>
                    <a:pt x="287" y="178"/>
                    <a:pt x="287" y="186"/>
                  </a:cubicBezTo>
                  <a:cubicBezTo>
                    <a:pt x="287" y="197"/>
                    <a:pt x="291" y="205"/>
                    <a:pt x="297" y="209"/>
                  </a:cubicBezTo>
                  <a:cubicBezTo>
                    <a:pt x="304" y="213"/>
                    <a:pt x="314" y="216"/>
                    <a:pt x="327" y="216"/>
                  </a:cubicBezTo>
                  <a:cubicBezTo>
                    <a:pt x="327" y="160"/>
                    <a:pt x="327" y="160"/>
                    <a:pt x="327" y="160"/>
                  </a:cubicBezTo>
                  <a:close/>
                  <a:moveTo>
                    <a:pt x="349" y="246"/>
                  </a:moveTo>
                  <a:cubicBezTo>
                    <a:pt x="349" y="308"/>
                    <a:pt x="349" y="308"/>
                    <a:pt x="349" y="308"/>
                  </a:cubicBezTo>
                  <a:cubicBezTo>
                    <a:pt x="356" y="308"/>
                    <a:pt x="356" y="308"/>
                    <a:pt x="356" y="308"/>
                  </a:cubicBezTo>
                  <a:cubicBezTo>
                    <a:pt x="368" y="308"/>
                    <a:pt x="377" y="305"/>
                    <a:pt x="383" y="301"/>
                  </a:cubicBezTo>
                  <a:cubicBezTo>
                    <a:pt x="388" y="297"/>
                    <a:pt x="391" y="289"/>
                    <a:pt x="391" y="277"/>
                  </a:cubicBezTo>
                  <a:cubicBezTo>
                    <a:pt x="391" y="268"/>
                    <a:pt x="390" y="262"/>
                    <a:pt x="386" y="257"/>
                  </a:cubicBezTo>
                  <a:cubicBezTo>
                    <a:pt x="383" y="253"/>
                    <a:pt x="379" y="250"/>
                    <a:pt x="374" y="249"/>
                  </a:cubicBezTo>
                  <a:cubicBezTo>
                    <a:pt x="369" y="248"/>
                    <a:pt x="361" y="247"/>
                    <a:pt x="349" y="246"/>
                  </a:cubicBezTo>
                  <a:close/>
                  <a:moveTo>
                    <a:pt x="338" y="382"/>
                  </a:moveTo>
                  <a:cubicBezTo>
                    <a:pt x="379" y="382"/>
                    <a:pt x="415" y="365"/>
                    <a:pt x="442" y="339"/>
                  </a:cubicBezTo>
                  <a:cubicBezTo>
                    <a:pt x="469" y="312"/>
                    <a:pt x="485" y="275"/>
                    <a:pt x="485" y="235"/>
                  </a:cubicBezTo>
                  <a:cubicBezTo>
                    <a:pt x="485" y="194"/>
                    <a:pt x="469" y="157"/>
                    <a:pt x="442" y="131"/>
                  </a:cubicBezTo>
                  <a:cubicBezTo>
                    <a:pt x="415" y="104"/>
                    <a:pt x="379" y="88"/>
                    <a:pt x="338" y="88"/>
                  </a:cubicBezTo>
                  <a:cubicBezTo>
                    <a:pt x="298" y="88"/>
                    <a:pt x="261" y="104"/>
                    <a:pt x="234" y="131"/>
                  </a:cubicBezTo>
                  <a:cubicBezTo>
                    <a:pt x="208" y="157"/>
                    <a:pt x="191" y="194"/>
                    <a:pt x="191" y="235"/>
                  </a:cubicBezTo>
                  <a:cubicBezTo>
                    <a:pt x="191" y="275"/>
                    <a:pt x="208" y="312"/>
                    <a:pt x="234" y="339"/>
                  </a:cubicBezTo>
                  <a:cubicBezTo>
                    <a:pt x="261" y="365"/>
                    <a:pt x="298" y="382"/>
                    <a:pt x="338" y="382"/>
                  </a:cubicBezTo>
                  <a:close/>
                  <a:moveTo>
                    <a:pt x="464" y="360"/>
                  </a:moveTo>
                  <a:cubicBezTo>
                    <a:pt x="496" y="328"/>
                    <a:pt x="516" y="284"/>
                    <a:pt x="516" y="235"/>
                  </a:cubicBezTo>
                  <a:cubicBezTo>
                    <a:pt x="516" y="186"/>
                    <a:pt x="496" y="141"/>
                    <a:pt x="464" y="109"/>
                  </a:cubicBezTo>
                  <a:cubicBezTo>
                    <a:pt x="432" y="77"/>
                    <a:pt x="387" y="57"/>
                    <a:pt x="338" y="57"/>
                  </a:cubicBezTo>
                  <a:cubicBezTo>
                    <a:pt x="289" y="57"/>
                    <a:pt x="245" y="77"/>
                    <a:pt x="213" y="109"/>
                  </a:cubicBezTo>
                  <a:cubicBezTo>
                    <a:pt x="181" y="141"/>
                    <a:pt x="161" y="186"/>
                    <a:pt x="161" y="235"/>
                  </a:cubicBezTo>
                  <a:cubicBezTo>
                    <a:pt x="161" y="284"/>
                    <a:pt x="181" y="328"/>
                    <a:pt x="213" y="360"/>
                  </a:cubicBezTo>
                  <a:cubicBezTo>
                    <a:pt x="245" y="392"/>
                    <a:pt x="289" y="412"/>
                    <a:pt x="338" y="412"/>
                  </a:cubicBezTo>
                  <a:cubicBezTo>
                    <a:pt x="387" y="412"/>
                    <a:pt x="432" y="392"/>
                    <a:pt x="464" y="360"/>
                  </a:cubicBezTo>
                  <a:close/>
                  <a:moveTo>
                    <a:pt x="219" y="73"/>
                  </a:moveTo>
                  <a:cubicBezTo>
                    <a:pt x="22" y="73"/>
                    <a:pt x="22" y="73"/>
                    <a:pt x="22" y="73"/>
                  </a:cubicBezTo>
                  <a:cubicBezTo>
                    <a:pt x="10" y="73"/>
                    <a:pt x="0" y="63"/>
                    <a:pt x="0" y="51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10"/>
                    <a:pt x="10" y="0"/>
                    <a:pt x="22" y="0"/>
                  </a:cubicBezTo>
                  <a:cubicBezTo>
                    <a:pt x="322" y="0"/>
                    <a:pt x="322" y="0"/>
                    <a:pt x="322" y="0"/>
                  </a:cubicBezTo>
                  <a:cubicBezTo>
                    <a:pt x="334" y="0"/>
                    <a:pt x="344" y="10"/>
                    <a:pt x="344" y="22"/>
                  </a:cubicBezTo>
                  <a:cubicBezTo>
                    <a:pt x="344" y="34"/>
                    <a:pt x="344" y="34"/>
                    <a:pt x="344" y="34"/>
                  </a:cubicBezTo>
                  <a:cubicBezTo>
                    <a:pt x="342" y="34"/>
                    <a:pt x="340" y="34"/>
                    <a:pt x="338" y="34"/>
                  </a:cubicBezTo>
                  <a:cubicBezTo>
                    <a:pt x="294" y="34"/>
                    <a:pt x="253" y="49"/>
                    <a:pt x="219" y="73"/>
                  </a:cubicBezTo>
                  <a:close/>
                  <a:moveTo>
                    <a:pt x="150" y="165"/>
                  </a:moveTo>
                  <a:cubicBezTo>
                    <a:pt x="22" y="165"/>
                    <a:pt x="22" y="165"/>
                    <a:pt x="22" y="165"/>
                  </a:cubicBezTo>
                  <a:cubicBezTo>
                    <a:pt x="10" y="165"/>
                    <a:pt x="0" y="155"/>
                    <a:pt x="0" y="14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01"/>
                    <a:pt x="10" y="91"/>
                    <a:pt x="22" y="91"/>
                  </a:cubicBezTo>
                  <a:cubicBezTo>
                    <a:pt x="198" y="91"/>
                    <a:pt x="198" y="91"/>
                    <a:pt x="198" y="91"/>
                  </a:cubicBezTo>
                  <a:cubicBezTo>
                    <a:pt x="177" y="112"/>
                    <a:pt x="161" y="137"/>
                    <a:pt x="150" y="165"/>
                  </a:cubicBezTo>
                  <a:close/>
                  <a:moveTo>
                    <a:pt x="139" y="256"/>
                  </a:moveTo>
                  <a:cubicBezTo>
                    <a:pt x="22" y="256"/>
                    <a:pt x="22" y="256"/>
                    <a:pt x="22" y="256"/>
                  </a:cubicBezTo>
                  <a:cubicBezTo>
                    <a:pt x="10" y="256"/>
                    <a:pt x="0" y="246"/>
                    <a:pt x="0" y="234"/>
                  </a:cubicBezTo>
                  <a:cubicBezTo>
                    <a:pt x="0" y="205"/>
                    <a:pt x="0" y="205"/>
                    <a:pt x="0" y="205"/>
                  </a:cubicBezTo>
                  <a:cubicBezTo>
                    <a:pt x="0" y="193"/>
                    <a:pt x="10" y="183"/>
                    <a:pt x="22" y="183"/>
                  </a:cubicBezTo>
                  <a:cubicBezTo>
                    <a:pt x="144" y="183"/>
                    <a:pt x="144" y="183"/>
                    <a:pt x="144" y="183"/>
                  </a:cubicBezTo>
                  <a:cubicBezTo>
                    <a:pt x="140" y="199"/>
                    <a:pt x="138" y="217"/>
                    <a:pt x="138" y="235"/>
                  </a:cubicBezTo>
                  <a:cubicBezTo>
                    <a:pt x="138" y="242"/>
                    <a:pt x="138" y="249"/>
                    <a:pt x="139" y="25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249258" y="3015710"/>
              <a:ext cx="496538" cy="409956"/>
            </a:xfrm>
            <a:custGeom>
              <a:rect l="l" t="t" r="r" b="b"/>
              <a:pathLst>
                <a:path w="505" h="417">
                  <a:moveTo>
                    <a:pt x="368" y="285"/>
                  </a:moveTo>
                  <a:cubicBezTo>
                    <a:pt x="426" y="288"/>
                    <a:pt x="448" y="325"/>
                    <a:pt x="485" y="364"/>
                  </a:cubicBezTo>
                  <a:cubicBezTo>
                    <a:pt x="486" y="336"/>
                    <a:pt x="486" y="310"/>
                    <a:pt x="480" y="282"/>
                  </a:cubicBezTo>
                  <a:cubicBezTo>
                    <a:pt x="481" y="282"/>
                    <a:pt x="481" y="282"/>
                    <a:pt x="481" y="282"/>
                  </a:cubicBezTo>
                  <a:cubicBezTo>
                    <a:pt x="494" y="282"/>
                    <a:pt x="505" y="270"/>
                    <a:pt x="505" y="256"/>
                  </a:cubicBezTo>
                  <a:cubicBezTo>
                    <a:pt x="505" y="200"/>
                    <a:pt x="505" y="82"/>
                    <a:pt x="505" y="26"/>
                  </a:cubicBezTo>
                  <a:cubicBezTo>
                    <a:pt x="505" y="12"/>
                    <a:pt x="494" y="0"/>
                    <a:pt x="481" y="0"/>
                  </a:cubicBezTo>
                  <a:cubicBezTo>
                    <a:pt x="381" y="0"/>
                    <a:pt x="281" y="0"/>
                    <a:pt x="181" y="0"/>
                  </a:cubicBezTo>
                  <a:cubicBezTo>
                    <a:pt x="168" y="0"/>
                    <a:pt x="157" y="12"/>
                    <a:pt x="157" y="26"/>
                  </a:cubicBezTo>
                  <a:cubicBezTo>
                    <a:pt x="157" y="32"/>
                    <a:pt x="157" y="32"/>
                    <a:pt x="157" y="32"/>
                  </a:cubicBezTo>
                  <a:cubicBezTo>
                    <a:pt x="328" y="32"/>
                    <a:pt x="328" y="32"/>
                    <a:pt x="328" y="32"/>
                  </a:cubicBezTo>
                  <a:cubicBezTo>
                    <a:pt x="348" y="32"/>
                    <a:pt x="364" y="47"/>
                    <a:pt x="367" y="67"/>
                  </a:cubicBezTo>
                  <a:cubicBezTo>
                    <a:pt x="368" y="67"/>
                    <a:pt x="368" y="67"/>
                    <a:pt x="368" y="67"/>
                  </a:cubicBezTo>
                  <a:cubicBezTo>
                    <a:pt x="447" y="67"/>
                    <a:pt x="447" y="67"/>
                    <a:pt x="447" y="67"/>
                  </a:cubicBezTo>
                  <a:cubicBezTo>
                    <a:pt x="452" y="67"/>
                    <a:pt x="456" y="72"/>
                    <a:pt x="456" y="78"/>
                  </a:cubicBezTo>
                  <a:cubicBezTo>
                    <a:pt x="456" y="78"/>
                    <a:pt x="456" y="78"/>
                    <a:pt x="456" y="78"/>
                  </a:cubicBezTo>
                  <a:cubicBezTo>
                    <a:pt x="456" y="84"/>
                    <a:pt x="452" y="89"/>
                    <a:pt x="447" y="89"/>
                  </a:cubicBezTo>
                  <a:cubicBezTo>
                    <a:pt x="368" y="89"/>
                    <a:pt x="368" y="89"/>
                    <a:pt x="368" y="89"/>
                  </a:cubicBezTo>
                  <a:cubicBezTo>
                    <a:pt x="368" y="125"/>
                    <a:pt x="368" y="125"/>
                    <a:pt x="368" y="125"/>
                  </a:cubicBezTo>
                  <a:cubicBezTo>
                    <a:pt x="447" y="125"/>
                    <a:pt x="447" y="125"/>
                    <a:pt x="447" y="125"/>
                  </a:cubicBezTo>
                  <a:cubicBezTo>
                    <a:pt x="452" y="125"/>
                    <a:pt x="456" y="129"/>
                    <a:pt x="456" y="135"/>
                  </a:cubicBezTo>
                  <a:cubicBezTo>
                    <a:pt x="456" y="135"/>
                    <a:pt x="456" y="135"/>
                    <a:pt x="456" y="135"/>
                  </a:cubicBezTo>
                  <a:cubicBezTo>
                    <a:pt x="456" y="141"/>
                    <a:pt x="452" y="146"/>
                    <a:pt x="447" y="146"/>
                  </a:cubicBezTo>
                  <a:cubicBezTo>
                    <a:pt x="368" y="146"/>
                    <a:pt x="368" y="146"/>
                    <a:pt x="368" y="146"/>
                  </a:cubicBezTo>
                  <a:cubicBezTo>
                    <a:pt x="368" y="186"/>
                    <a:pt x="368" y="186"/>
                    <a:pt x="368" y="186"/>
                  </a:cubicBezTo>
                  <a:cubicBezTo>
                    <a:pt x="447" y="186"/>
                    <a:pt x="447" y="186"/>
                    <a:pt x="447" y="186"/>
                  </a:cubicBezTo>
                  <a:cubicBezTo>
                    <a:pt x="452" y="186"/>
                    <a:pt x="456" y="190"/>
                    <a:pt x="456" y="196"/>
                  </a:cubicBezTo>
                  <a:cubicBezTo>
                    <a:pt x="456" y="196"/>
                    <a:pt x="456" y="196"/>
                    <a:pt x="456" y="196"/>
                  </a:cubicBezTo>
                  <a:cubicBezTo>
                    <a:pt x="456" y="202"/>
                    <a:pt x="452" y="207"/>
                    <a:pt x="447" y="207"/>
                  </a:cubicBezTo>
                  <a:cubicBezTo>
                    <a:pt x="368" y="207"/>
                    <a:pt x="368" y="207"/>
                    <a:pt x="368" y="207"/>
                  </a:cubicBezTo>
                  <a:cubicBezTo>
                    <a:pt x="368" y="285"/>
                    <a:pt x="368" y="285"/>
                    <a:pt x="368" y="285"/>
                  </a:cubicBezTo>
                  <a:close/>
                  <a:moveTo>
                    <a:pt x="348" y="311"/>
                  </a:moveTo>
                  <a:cubicBezTo>
                    <a:pt x="348" y="318"/>
                    <a:pt x="346" y="325"/>
                    <a:pt x="341" y="330"/>
                  </a:cubicBezTo>
                  <a:cubicBezTo>
                    <a:pt x="336" y="335"/>
                    <a:pt x="330" y="337"/>
                    <a:pt x="323" y="337"/>
                  </a:cubicBezTo>
                  <a:cubicBezTo>
                    <a:pt x="229" y="334"/>
                    <a:pt x="109" y="320"/>
                    <a:pt x="49" y="386"/>
                  </a:cubicBezTo>
                  <a:cubicBezTo>
                    <a:pt x="39" y="397"/>
                    <a:pt x="29" y="407"/>
                    <a:pt x="20" y="417"/>
                  </a:cubicBezTo>
                  <a:cubicBezTo>
                    <a:pt x="19" y="389"/>
                    <a:pt x="19" y="363"/>
                    <a:pt x="25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11" y="335"/>
                    <a:pt x="0" y="323"/>
                    <a:pt x="0" y="309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0" y="65"/>
                    <a:pt x="11" y="53"/>
                    <a:pt x="24" y="53"/>
                  </a:cubicBezTo>
                  <a:cubicBezTo>
                    <a:pt x="124" y="53"/>
                    <a:pt x="224" y="53"/>
                    <a:pt x="324" y="53"/>
                  </a:cubicBezTo>
                  <a:cubicBezTo>
                    <a:pt x="337" y="53"/>
                    <a:pt x="348" y="65"/>
                    <a:pt x="348" y="79"/>
                  </a:cubicBezTo>
                  <a:cubicBezTo>
                    <a:pt x="348" y="136"/>
                    <a:pt x="348" y="255"/>
                    <a:pt x="348" y="311"/>
                  </a:cubicBezTo>
                  <a:close/>
                  <a:moveTo>
                    <a:pt x="58" y="119"/>
                  </a:moveTo>
                  <a:cubicBezTo>
                    <a:pt x="290" y="119"/>
                    <a:pt x="290" y="119"/>
                    <a:pt x="290" y="119"/>
                  </a:cubicBezTo>
                  <a:cubicBezTo>
                    <a:pt x="295" y="119"/>
                    <a:pt x="300" y="124"/>
                    <a:pt x="300" y="129"/>
                  </a:cubicBezTo>
                  <a:cubicBezTo>
                    <a:pt x="300" y="129"/>
                    <a:pt x="300" y="129"/>
                    <a:pt x="300" y="129"/>
                  </a:cubicBezTo>
                  <a:cubicBezTo>
                    <a:pt x="300" y="135"/>
                    <a:pt x="295" y="140"/>
                    <a:pt x="290" y="140"/>
                  </a:cubicBezTo>
                  <a:cubicBezTo>
                    <a:pt x="58" y="140"/>
                    <a:pt x="58" y="140"/>
                    <a:pt x="58" y="140"/>
                  </a:cubicBezTo>
                  <a:cubicBezTo>
                    <a:pt x="53" y="140"/>
                    <a:pt x="48" y="135"/>
                    <a:pt x="48" y="129"/>
                  </a:cubicBezTo>
                  <a:cubicBezTo>
                    <a:pt x="48" y="129"/>
                    <a:pt x="48" y="129"/>
                    <a:pt x="48" y="129"/>
                  </a:cubicBezTo>
                  <a:cubicBezTo>
                    <a:pt x="48" y="124"/>
                    <a:pt x="53" y="119"/>
                    <a:pt x="58" y="119"/>
                  </a:cubicBezTo>
                  <a:close/>
                  <a:moveTo>
                    <a:pt x="58" y="176"/>
                  </a:moveTo>
                  <a:cubicBezTo>
                    <a:pt x="290" y="176"/>
                    <a:pt x="290" y="176"/>
                    <a:pt x="290" y="176"/>
                  </a:cubicBezTo>
                  <a:cubicBezTo>
                    <a:pt x="295" y="176"/>
                    <a:pt x="300" y="181"/>
                    <a:pt x="300" y="187"/>
                  </a:cubicBezTo>
                  <a:cubicBezTo>
                    <a:pt x="300" y="187"/>
                    <a:pt x="300" y="187"/>
                    <a:pt x="300" y="187"/>
                  </a:cubicBezTo>
                  <a:cubicBezTo>
                    <a:pt x="300" y="193"/>
                    <a:pt x="295" y="198"/>
                    <a:pt x="290" y="198"/>
                  </a:cubicBezTo>
                  <a:cubicBezTo>
                    <a:pt x="58" y="198"/>
                    <a:pt x="58" y="198"/>
                    <a:pt x="58" y="198"/>
                  </a:cubicBezTo>
                  <a:cubicBezTo>
                    <a:pt x="53" y="198"/>
                    <a:pt x="48" y="193"/>
                    <a:pt x="48" y="187"/>
                  </a:cubicBezTo>
                  <a:cubicBezTo>
                    <a:pt x="48" y="187"/>
                    <a:pt x="48" y="187"/>
                    <a:pt x="48" y="187"/>
                  </a:cubicBezTo>
                  <a:cubicBezTo>
                    <a:pt x="48" y="181"/>
                    <a:pt x="53" y="176"/>
                    <a:pt x="58" y="176"/>
                  </a:cubicBezTo>
                  <a:close/>
                  <a:moveTo>
                    <a:pt x="58" y="237"/>
                  </a:moveTo>
                  <a:cubicBezTo>
                    <a:pt x="290" y="237"/>
                    <a:pt x="290" y="237"/>
                    <a:pt x="290" y="237"/>
                  </a:cubicBezTo>
                  <a:cubicBezTo>
                    <a:pt x="295" y="237"/>
                    <a:pt x="300" y="242"/>
                    <a:pt x="300" y="248"/>
                  </a:cubicBezTo>
                  <a:cubicBezTo>
                    <a:pt x="300" y="248"/>
                    <a:pt x="300" y="248"/>
                    <a:pt x="300" y="248"/>
                  </a:cubicBezTo>
                  <a:cubicBezTo>
                    <a:pt x="300" y="254"/>
                    <a:pt x="295" y="259"/>
                    <a:pt x="290" y="259"/>
                  </a:cubicBezTo>
                  <a:cubicBezTo>
                    <a:pt x="58" y="259"/>
                    <a:pt x="58" y="259"/>
                    <a:pt x="58" y="259"/>
                  </a:cubicBezTo>
                  <a:cubicBezTo>
                    <a:pt x="53" y="259"/>
                    <a:pt x="48" y="254"/>
                    <a:pt x="48" y="248"/>
                  </a:cubicBezTo>
                  <a:cubicBezTo>
                    <a:pt x="48" y="248"/>
                    <a:pt x="48" y="248"/>
                    <a:pt x="48" y="248"/>
                  </a:cubicBezTo>
                  <a:cubicBezTo>
                    <a:pt x="48" y="242"/>
                    <a:pt x="53" y="237"/>
                    <a:pt x="58" y="237"/>
                  </a:cubicBezTo>
                  <a:close/>
                  <a:moveTo>
                    <a:pt x="38" y="371"/>
                  </a:moveTo>
                  <a:cubicBezTo>
                    <a:pt x="39" y="352"/>
                    <a:pt x="43" y="338"/>
                    <a:pt x="48" y="320"/>
                  </a:cubicBezTo>
                  <a:cubicBezTo>
                    <a:pt x="35" y="320"/>
                    <a:pt x="35" y="320"/>
                    <a:pt x="35" y="320"/>
                  </a:cubicBezTo>
                  <a:cubicBezTo>
                    <a:pt x="25" y="320"/>
                    <a:pt x="18" y="312"/>
                    <a:pt x="18" y="301"/>
                  </a:cubicBezTo>
                  <a:cubicBezTo>
                    <a:pt x="18" y="91"/>
                    <a:pt x="18" y="91"/>
                    <a:pt x="18" y="91"/>
                  </a:cubicBezTo>
                  <a:cubicBezTo>
                    <a:pt x="18" y="81"/>
                    <a:pt x="25" y="72"/>
                    <a:pt x="35" y="72"/>
                  </a:cubicBezTo>
                  <a:cubicBezTo>
                    <a:pt x="128" y="72"/>
                    <a:pt x="220" y="72"/>
                    <a:pt x="313" y="72"/>
                  </a:cubicBezTo>
                  <a:cubicBezTo>
                    <a:pt x="323" y="72"/>
                    <a:pt x="330" y="81"/>
                    <a:pt x="330" y="91"/>
                  </a:cubicBezTo>
                  <a:cubicBezTo>
                    <a:pt x="330" y="140"/>
                    <a:pt x="330" y="252"/>
                    <a:pt x="330" y="301"/>
                  </a:cubicBezTo>
                  <a:cubicBezTo>
                    <a:pt x="330" y="306"/>
                    <a:pt x="329" y="311"/>
                    <a:pt x="325" y="314"/>
                  </a:cubicBezTo>
                  <a:cubicBezTo>
                    <a:pt x="322" y="318"/>
                    <a:pt x="318" y="320"/>
                    <a:pt x="313" y="320"/>
                  </a:cubicBezTo>
                  <a:cubicBezTo>
                    <a:pt x="227" y="318"/>
                    <a:pt x="83" y="308"/>
                    <a:pt x="38" y="37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896858" y="1849456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6858" y="4553229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204704" y="4550314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204704" y="1858981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014204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14204" y="2064492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包括生产计划的制定、调整、执行和监控等方面，涉及生产能力的评估、生产进度的安排、生产任务的分配等具体内容。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1014204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物料控制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14204" y="4800960"/>
            <a:ext cx="3000375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包括物料的采购、入库、出库、库存管理等方面，涉及物料清单的制定、物料需求的计算、物料采购计划的制定等具体内容。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682737" y="1697056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相关流程和制度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108705" y="2003045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介绍与生产计划和物料控制相关的流程和制度，包括生产计划的审批流程、物料的领用流程、库存盘点制度等。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82737" y="438778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数据分析与改进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108705" y="4800960"/>
            <a:ext cx="3000749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对生产计划和物料控制过程中的数据进行分析，提出改进措施和优化建议，以持续提升生产计划和物料控制的管理水平。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收集销售数据、市场预测等信息，分析产品需求和订单情况。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评估生产线的产能、设备状况、人员技能等，确定可生产的产品种类和数量。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结合需求分析和产能评估，制定生产计划，包括生产批次、生产时间、生产数量等。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根据生产计划，分配原材料、人力资源、设备等资源，确保生产顺利进行。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生产计划制定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046" r="1004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524" r="1952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生产计划执行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按照生产计划，制定生产排程表，明确各生产环节的时间和任务。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实时监控生产进度，确保生产按照计划进行，及时发现并解决问题。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加强生产过程中的质量控制，确保产品质量符合标准。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及时向相关部门反馈生产进度和异常情况，协调解决问题。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生产排程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生产监控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信息反馈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需求变化调整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根据市场需求变化，及时调整生产计划，满足客户需求。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根据产能评估结果，调整生产计划，确保生产能力与需求相匹配。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根据订单优先级和紧急程度，调整生产计划，确保重要订单按时完成。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预测和评估生产过程中的风险，制定应急预案，确保生产稳定进行。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物料控制管理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根据生产计划制定物料需求清单，明确所需物料的种类、数量和时间要求。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对物料需求进行合理预测，考虑生产周期、安全库存等因素，确保物料供应的及时性。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与采购部门密切沟通，确保物料需求计划与实际采购计划的一致性。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对物料需求计划进行动态调整，及时应对生产过程中的变化。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物料需求计划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物料采购与入库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根据物料需求计划制定采购订单，明确采购物料的种类、数量、价格等要素。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对供应商进行严格筛选和评估，确保物料的质量和供应的稳定性。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跟踪采购订单的执行情况，与供应商保持密切沟通，确保物料按时到货。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对到货物料进行验收和入库管理，确保物料的数量和质量与采购订单相符。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物料使用与退库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4307454" y="445654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对物料使用情况进行实时监控和记录，及时发现和解决物料浪费、超耗等问题。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838206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根据生产计划领用所需物料，确保生产过程的顺利进行。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245950" y="444980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定期对物料库存进行盘点和清查，确保物料账实相符，防止物料积压和浪费。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76701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对剩余物料和不良品进行退库处理，确保库存的准确性和物料的合理利用。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生产进度控制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确保生产现场的数据及时反馈到系统中，以便管理层和相关部门了解最新生产情况。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实时更新生产数据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制定生产计划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58" r="17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监控生产进度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20" r="2002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根据销售订单、库存情况和生产能力，制定合理的生产计划，明确各生产环节的任务和时间节点。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通过生产管理系统对生产进度进行实时监控，确保生产按照计划进行，及时发现和解决潜在问题。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生产进度跟踪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https://d.book118.com/217105150106006041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2024-09-14T08:03:53.602</cp:lastPrinted>
  <dcterms:created xsi:type="dcterms:W3CDTF">2024-09-14T00:03:53Z</dcterms:created>
  <dcterms:modified xsi:type="dcterms:W3CDTF">2024-09-14T00:03:55Z</dcterms:modified>
</cp:coreProperties>
</file>