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1DB39-8F03-4432-8F65-069E114A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07237-D6D9-4331-8212-08B6E204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B401-EAC9-4D37-8983-8D60BFAD0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BB3B5-FFBC-400A-B7A3-94A3BAB91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9EDA9-1650-464F-BF93-93689180B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D43C3-C03C-4593-9956-B265E8CD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F8261-C32A-4E6B-97F0-DFD0ADD3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88B89-A16A-4A07-B4EF-B3DF296EA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812BA-6463-4E26-AAC5-3CEF5152F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CECD5-A14F-4D39-ACE5-D57074CD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74CF2-CCBB-42F0-862D-97D799E3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6065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项目招商引资的可持续发展风险评估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招商引资项目现状及发展趋势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可持续发展理念在招商引资中的应用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项目招商引资可持续发展风险识别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项目招商引资可持续发展风险度量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项目招商引资可持续发展风险防范与应对措施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评估项目招商引资的可持续发展风险，为投资者提供决策依据。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促进项目在经济、社会和环境方面的协调发展，实现可持续发展目标。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应对全球化和经济一体化的挑战，提高项目竞争力和吸引力。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项目所在地的经济、社会和环境状况。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项目招商引资的政策、法律和法规环境。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项目投资方的经营理念和战略。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项目的技术水平和市场前景。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招商引资项目现状及发展趋势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国内外招商引资项目现状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国内外招商引资规模不断扩大，涉及领域日益广泛。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各地政府积极出台优惠政策，加大招商引资力度。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外资企业加速进入中国市场，寻求更多投资机会。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国内外企业合作日益密切，共同推动经济发展。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招商引资将更加注重产业链整合和集群发展。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政府将更加注重优化投资环境和服务质量。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跨国公司和国内大型企业将继续发挥引领作用。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高新技术产业和绿色产业将成为招商引资的重点领域。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可持续发展理念在招商引资中的应用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全球共同责任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实现可持续发展需要全球范围内的合作和共同努力，各国应承担共同但有区别的责任。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经济、社会和环境协调发展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可持续发展强调经济、社会和环境三个方面的平衡发展，追求长期的经济繁荣、社会公正和生态健康。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满足当前需求而不损害未来世代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可持续发展要求在满足当前世代需求的同时，不损害未来世代满足其需求的能力。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可持续发展理念概述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引入优质资本和项目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在招商引资过程中，应注重引入符合可持续发展要求的优质资本和项目，促进经济、社会和环境协调发展。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加强政策引导和监管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政府应制定相关政策，引导和规范企业投资行为，确保招商引资活动符合可持续发展要求。同时，加强对企业投资行为的监管，防止污染转移和资源浪费。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推动绿色发展和创新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鼓励企业采用绿色技术和生产方式，推动绿色发展和创新，降低资源消耗和环境污染，提高经济效益和社会效益。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强化企业社会责任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企业应积极履行社会责任，关注环境、社会和公司治理标准（ESG），推动可持续发展。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在招商引资中的体现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风险评估是项目招商引资过程中不可或缺的一环，通过对项目潜在风险的识别、分析和评估，为投资者提供决策依据，减少投资损失。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风险评估方法多种多样，包括定性评估、定量评估、综合评估等，具体方法应根据项目特点和实际情况选择。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https://d.book118.com/217106065011006043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2024-09-16T17:24:57.925</cp:lastPrinted>
  <dcterms:created xsi:type="dcterms:W3CDTF">2024-09-16T09:24:57Z</dcterms:created>
  <dcterms:modified xsi:type="dcterms:W3CDTF">2024-09-16T09:25:00Z</dcterms:modified>
</cp:coreProperties>
</file>