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477C11-4B8C-476D-B3D8-A394E5EFF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4727EA-5C0B-4D7F-8E25-25E41103D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7A5A5D-56AC-403F-9641-7A8D05E49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9B6D53-F4DE-443E-A543-AC33B955C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955C16-F7ED-49FC-8225-9EA762382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167999-B8DE-4F8B-BC73-9859E1C02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937393-B48E-412F-826F-C440FFE33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9D05C9-8710-4877-AE48-A928D3325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716716-0F05-4BE6-B673-6C31A9483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4A8DAE-DEF9-48A7-B2DF-4FC0C1EEF5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BCE9E3-62AC-4D4B-9344-4F1D8B3AD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711005403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耐药性的预防对策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耐药性的定义与影响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耐药性的成因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耐药性的预防对策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国际合作与政策制定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耐药性的定义与影响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925" r="289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577" r="2357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018" r="2101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耐药性的定义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耐药性的产生与药物使用不当、抗生素滥用等因素密切相关。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耐药性是指微生物、寄生虫和肿瘤细胞等对药物产生的耐受和抵抗能力，使得药物疗效降低甚至失效。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09" b="11609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增加疾病治疗难度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威胁公共卫生安全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限制新药研发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耐药性的出现使得一些原本容易治疗的疾病变得难以治愈，增加了治疗难度和医疗成本。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耐药性的传播和扩散可能对整个社会的公共卫生安全构成威胁，影响疫苗接种、预防和治疗的效果。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由于微生物和寄生虫的耐药性，新药的研发和应用受到限制，一些潜在的有效药物可能无法得到广泛应用。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耐药性的影响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全球性问题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跨地区传播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长期影响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耐药性问题的严重性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耐药性可以通过各种途径在全球范围内传播，使得不同地区和国家之间的耐药性问题相互关联。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耐药性的产生和发展是一个长期的过程，其影响可能会在数十年或更长时间内持续存在，对未来的医疗保健和社会发展造成深远的影响。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耐药性问题已经成为全球性的难题，对人类健康和社会发展造成了巨大的影响。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耐药性的成因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抗生素的不当使用是导致耐药性产生的主要原因之一。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在医疗领域，抗生素的广泛使用使得病菌有机会不断接触并适应抗生素，从而产生耐药性。此外，抗生素的剂量不足或过量使用也会促进耐药性的发展。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750" r="2275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抗生素的不当使用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医疗机构的感染控制措施不足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医疗机构内部的感染控制措施不足，也是导致耐药性产生的重要因素。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医疗机构中，如果缺乏有效的感染控制措施，病菌容易在患者之间传播，并在此过程中产生耐药性。此外，医疗操作过程中的无菌操作不严格、手卫生不规范等都可能促进耐药性的传播。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67" r="14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社区抗生素的滥用也是导致耐药性产生的一个重要原因。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在日常生活中，许多人会在没有医生指导的情况下自行购买和使用抗生素，这不仅可能导致抗生素剂量不足或过量，还可能促使病菌更快地产生耐药性。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社区抗生素的滥用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8867" r="886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动物抗生素的过度使用是耐药性问题不可忽视的一个方面。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畜牧业和养殖业中，为了预防和治疗动物疾病，经常使用抗生素。然而，不合理的使用方式往往会导致动物体内的细菌产生耐药性，这些耐药菌可能会传播给人类，对公共卫生造成威胁。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动物抗生素的过度使用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耐药性的预防对策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https://d.book118.com/217110054036006044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2024-09-18T12:07:55.045</cp:lastPrinted>
  <dcterms:created xsi:type="dcterms:W3CDTF">2024-09-18T04:07:55Z</dcterms:created>
  <dcterms:modified xsi:type="dcterms:W3CDTF">2024-09-18T04:07:56Z</dcterms:modified>
</cp:coreProperties>
</file>