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A4BA0-0D06-4926-88F7-4272F55B6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6D7EA-2420-4B95-B030-136484AE9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D536E-2B0B-4CA8-9974-7B28DED49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35634-D976-47C0-AC98-5A7C3B9A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C4425B-8F1C-4DDB-B04A-21E21C8C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D6023-B455-4DAA-810E-20F6300BF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E90890-0201-4AD1-9BBC-0E4BA3D24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42994-0C34-4283-B0AB-66604F0E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CA386-8036-4F16-AC63-18AA9BB55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24A76-569C-40A0-A3E5-A52F34FB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240F9-AA10-4EDC-967A-042E92FC8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1013012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护士进修与社区老年疾病护理的高效合作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护士进修与社区老年疾病护理的关系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护士进修在社区老年疾病护理中的实践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社区老年疾病护理的高效合作策略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随着全球老龄化趋势的加剧，老年疾病护理需求不断增长，对护士的专业能力提出了更高的要求。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社区作为老年人居住和生活的主要场所，社区老年疾病护理对于提高老年人生活质量、减轻医疗负担具有重要意义。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社区护理的重要性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375" r="203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护士通过进修学习，可以不断更新专业知识、提高技能水平，更好地适应社区老年疾病护理的需求。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护士进修的必要性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46" r="6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提升专业能力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护士通过进修学习，可以掌握最新的老年疾病护理理论、知识和技能，提高护理质量和效率。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拓宽职业视野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进修学习可以帮助护士了解国内外老年疾病护理的最新动态和趋势，拓宽职业视野，增强职业竞争力。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增强团队合作能力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通过进修学习，护士可以与来自不同领域的专家和同行交流合作，增强团队合作能力，提高应对复杂情况的能力。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老年人常常患有多种慢性疾病，病情复杂多变，需要护士具备全面的疾病知识和护理技能。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老年人容易出现孤独、焦虑等心理问题，需要护士具备心理护理能力，提供心理支持和关怀。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部分老年人家庭和社会支持不足，需要护士在提供医疗护理的同时，积极协调家庭和社会资源，为老年人提供全方位的支持和帮助。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家庭和社会支持不足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社区老年疾病护理的挑战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护士进修与社区老年疾病护理的关系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通过进修学习，护士可以掌握老年疾病的最新护理理论和技术，提高护理水平。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进修课程通常包括老年医学、心理学、营养学等相关知识，有助于护士全面了解老年患者的需求。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进修过程中，护士可以通过模拟训练和临床实践，提高应对老年疾病护理中复杂情况的能力。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护士进修对社区老年疾病护理的促进作用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针对老年人的特殊需求，如慢性病管理、心理关怀等，需要护士通过进修提升相应的护理技能。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适应老龄化趋势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随着人口老龄化加剧，社区老年疾病护理需求增加，需要具备专业能力的护士。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推动护理模式创新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社区老年疾病护理需要不断探索和实践新的护理模式，如家庭病床、日间照料等，这要求护士具备创新思维和跨学科知识。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社区老年疾病护理对护士进修的需求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实践促进进修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社区老年疾病护理实践中遇到的问题和挑战，可以激发护士的进修需求和学习动力，推动其不断提升自身能力。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合作共赢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护士进修与社区老年疾病护理的紧密结合，有助于形成良性互动和合作共赢的局面，共同推动老年护理事业的发展。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进修推动实践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护士通过进修获得的专业知识和技能，可以直接应用于社区老年疾病护理实践中，提高护理质量。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护士进修与社区老年疾病护理的互动关系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护士进修在社区老年疾病护理中的实践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包括老年疾病的病因、症状、治疗及护理等方面的深入学习。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老年疾病护理专业知识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掌握与老年患者有效沟通的技巧，理解其心理需求。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老年心理学与沟通技巧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学习老年营养学知识，为患者提供合理的饮食建议。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老年营养与饮食指导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通过模拟训练和临床实践，提高护士在老年疾病护理中的操作技能。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实践操作技能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护士进修的课程设置与教学实践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高血压患者的护理。进修护士通过学习和实践，掌握了高血压患者的日常护理、用药指导及健康教育等方面的技能。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糖尿病患者的护理。进修护士能够熟练地为糖尿病患者提供饮食、运动及药物治疗等方面的指导，有效控制患者血糖水平。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慢性阻塞性肺疾病的护理。进修护士掌握了慢阻肺患者的呼吸道管理、氧疗及呼吸功能锻炼等护理技能，提高患者生活质量。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护士进修在社区老年疾病护理中的案例分析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https://d.book118.com/217110130126006036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2024-09-11T16:00:12.761</cp:lastPrinted>
  <dcterms:created xsi:type="dcterms:W3CDTF">2024-09-11T08:00:12Z</dcterms:created>
  <dcterms:modified xsi:type="dcterms:W3CDTF">2024-09-11T08:00:14Z</dcterms:modified>
</cp:coreProperties>
</file>