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29EC4-5ECE-4ED6-83F1-9788E6B76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530C9-4D34-42A0-8D70-103AB5BA3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59CC0-29A6-4C32-8019-B4DCA75D9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7355DE-090F-4266-B14C-82C2FFAAA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2F9A72-09D4-43CD-818E-1E79653B1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3EB749-5D5A-49FC-9D7A-CA05F03A7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17E75B-C543-49F8-AC4B-B084AB03C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52520-185C-49B7-8994-2F3C53EC1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B227A9-C60F-413C-8232-F92EE1159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02DCD-3E22-4168-B2B2-D3066A351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81184-0A31-4FFD-967E-62FB6B605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1013203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爱牙日宣传活动计划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  <p:sp>
        <p:nvSpPr>
          <p:cNvPr id="8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B3"/>
                </a:solidFill>
              </a:rPr>
              <a:t>作者：凯辰文创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79" r="281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92" r="342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233" r="3623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为了提高人们对口腔健康的认识和重视，世界卫生组织设立了爱牙日。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爱牙日的起源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通过宣传和教育活动，普及口腔健康知识，增强公众对口腔疾病的预防意识，促进口腔健康。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爱牙日的意义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爱牙日由来及意义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63" b="2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通过本次爱牙日宣传活动，提高目标受众对口腔健康的认识和重视程度，促进他们养成良好的口腔卫生习惯。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在活动结束后，目标受众能够掌握基本的口腔健康知识，了解口腔疾病的危害和预防措施，积极采取行动保护自己的口腔健康。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本次活动目标与期望效果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期望效果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主要受众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学生、家长、教师等社会各界人士。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年龄跨度大，口腔健康状况各异，对口腔健康的认识和重视程度不同。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针对不同受众群体，制定相应的宣传策略和内容，采用多种形式和手段进行宣传和教育。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受众群体分析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微笑传递，健康同行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倡导口腔健康，传递微笑力量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099" r="3309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主题设定及理念传递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549" b="65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844" r="84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创意表现形式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互动体验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通过牙齿模型、口腔检查等互动环节，让参与者直观了解口腔健康知识。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知识讲座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邀请口腔专家进行知识讲座，深入浅出地讲解口腔保健的重要性和方法。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趣味游戏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设计口腔健康主题的趣味游戏，让参与者在游戏中学习口腔保健知识。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主色调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以白色和蓝色为主色调，营造清新、健康的视觉感受。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设计元素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运用牙齿、微笑、牙刷等设计元素，突出口腔健康主题。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宣传物料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设计海报、传单、展板等宣传物料，统一视觉风格，增强活动辨识度。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视觉设计风格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常见口腔问题解析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详细讲解龋齿、牙周病等常见口腔问题的成因、症状及预防措施。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正确刷牙方法演示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邀请口腔专家现场演示正确的刷牙方法，强调刷牙时间、力度等关键要素。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牙齿结构与功能介绍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通过模型、图片等形式展示牙齿的构造，阐述牙齿在咀嚼、发音等方面的重要作用。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知识讲座：牙齿保健知识普及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分组进行刷牙比赛，评选出刷牙最干净、方法最正确的优胜者，并给予奖励。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刷牙比赛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护牙知识问答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牙齿模型制作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设置与口腔健康相关的知识问答环节，参与者通过抢答问题赢取奖品，增加活动的趣味性和互动性。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提供材料让参与者动手制作牙齿模型，加深对牙齿结构的了解。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互动环节：趣味游戏挑战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专家咨询台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设置专家咨询台，邀请口腔专家为参与者提供个性化的口腔健康建议和解决方案。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牙膏、牙刷等日常口腔护理用品展示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展示各种品牌、类型的牙膏、牙刷等日常口腔护理用品，提供试用机会。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口腔健康辅助产品介绍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推荐漱口水、牙线、牙缝刷等辅助清洁工具，以及牙齿美白、抗敏感等特殊护理产品。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展示区：口腔健康产品推荐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https://d.book118.com/217110132035006051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2024-09-24T04:11:34.547</cp:lastPrinted>
  <dcterms:created xsi:type="dcterms:W3CDTF">2024-09-23T20:11:34Z</dcterms:created>
  <dcterms:modified xsi:type="dcterms:W3CDTF">2024-09-23T20:11:36Z</dcterms:modified>
</cp:coreProperties>
</file>