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57775-1122-422C-9455-0CADD875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30389-EF4F-4FA2-A214-6AD68BCA8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98E1B-9479-4168-987C-C69A4D77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2EFED-1B99-457D-A57A-2A3C4CE3E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172171-4EA3-4215-847A-3D29F14B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B3479-A1AD-4AEB-91C7-A8DEBB3D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8BE98-AAD6-4E4A-8698-612D77A2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DE1C8-8328-4F0E-9D42-3F8D3347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314F8-C43E-4E88-B901-4E0B8EF62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1A0BC-7949-4E25-87A6-2784ADD3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82328-FB84-4A82-A055-692021C7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110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护理综述写作指导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选题和文献检索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综述论文的撰写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综述论文的质量评价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护理综述写作的常见问题及解决方法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护理综述写作的实例分析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综述是对某一主题或领域的研究进行全面、系统的回顾和分析，旨在总结现有的研究成果，发现研究空白和研究趋势，为进一步的研究提供指导和参考。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综述的目的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对于护理学科的发展和进步具有重要意义。通过综述，可以了解某一主题或领域的研究现状、研究方法和研究成果，为研究者提供全面的背景资料和研究基础，促进研究的深入和拓展。同时，综述还可以帮助读者了解某一主题或领域的研究进展和趋势，为护理实践提供理论支持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综述的意义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综述的结构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通常包括引言、正文和结论三个部分。引言部分应简要介绍综述的主题、目的和意义；正文部分应对相关研究进行全面、系统的回顾和分析，包括研究背景、研究方法、研究结果和讨论等；结论部分应对综述进行总结，提出研究问题和展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综述的内容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的内容应涵盖相关研究的各个方面，包括研究设计、样本选择、数据收集和分析方法等。在撰写综述时，应注意对各个研究进行客观、公正的评价和分析，避免主观臆断和偏见。同时，应对各个研究的优缺点进行深入探讨，以便为进一步的研究提供指导和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综述的结构和内容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选题和文献检索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选择具有重要性和实用性的主题，能够为护理实践提供指导。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确保选题具有独特性和创新性，避免与已有综述重复。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考虑实际护理工作中存在的问题和需求，使综述内容更贴近实际。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选题的原则和技巧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数据库检索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利用护理专业数据库如PubMed、CINAHL等进行检索。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学术网站和论坛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利用学术网站和论坛如ResearchGate、Academia.edu等获取最新研究成果。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利用Google、百度等搜索引擎检索相关文献。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文献筛选和评价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根据综述主题和目的，制定筛选标准，如研究类型、研究质量、研究结果等。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采用适当的评价工具和方法，对文献进行质量评价和筛选。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综述论文的撰写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总结研究背景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简要介绍护理领域的研究现状，阐述综述的目的和意义。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提出研究问题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明确综述要解决的问题，为后续正文部分提供指引。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文献回顾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简要概述已有研究的主要观点和研究成果，为正文部分提供铺垫。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引言部分的撰写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按照逻辑顺序组织正文内容，可采用时间顺序、主题分类等方式。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根据研究问题和目的，选择具有代表性的文献进行综述。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对选定的文献进行综合分析，提炼主要观点和研究成果。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比较与对比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对不同文献的观点进行比较和对比，揭示研究差异和共识。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正文部分的撰写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总结正文内容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简要总结正文部分的主要观点和研究成果。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强调综述结果对护理实践的指导意义和应用价值。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提出研究展望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根据综述结果，指出未来研究的方向和重点。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结论部分的撰写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https://d.book118.com/217111102013006051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2024-09-23T22:12:02.733</cp:lastPrinted>
  <dcterms:created xsi:type="dcterms:W3CDTF">2024-09-23T14:12:02Z</dcterms:created>
  <dcterms:modified xsi:type="dcterms:W3CDTF">2024-09-23T14:12:04Z</dcterms:modified>
</cp:coreProperties>
</file>