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6098D-A9F8-4F2A-B90D-4EF0E9197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F0EB0-09B8-4678-8D18-621F7897B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28447-4445-4895-84DD-72030E4A1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91C8C-D9D0-4F24-B50A-0299E75F8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2538D3-8882-476B-A5DF-7E924760E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013952-88CB-4BF2-AC37-42D159DE5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655A50-E8B1-4FEA-9642-1D50F5EC3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0F6FF-F0D8-4385-96BD-240550038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19BBC-FD56-41ED-AE3D-82DC2203F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CE4CA-1A5A-494A-9A84-927E13744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6C361-FA3B-4613-A784-F8BDCECC0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1202303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晋升内科副主任医师个人总结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职业生涯回顾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临床工作成绩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科研与学术成果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医德医风与职业素养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感谢与致谢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晋升内科副主任医师的目的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通过个人努力和专业发展，获得更高层次的医学知识和临床技能，以更好地服务患者和推动医疗事业的发展。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晋升内科副主任医师的背景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随着医疗技术的不断进步和医疗需求的日益增长，对医生的专业素养和临床能力提出了更高的要求。晋升内科副主任医师是医生职业生涯发展的重要阶段，也是医学领域对医生专业水平的认可。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81" r="2378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389" r="93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本科毕业于国内知名医学院校，获得医学学士学位；研究生阶段攻读内科学专业，获得医学硕士学位。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在大型综合性医院从事内科临床工作多年，积累了丰富的临床经验和扎实的医学理论知识。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擅长心血管内科疾病的诊断和治疗，对高血压、冠心病、心力衰竭等疾病的诊疗有深入研究。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专业特长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在国内外医学专业期刊上发表过多篇学术论文，参与编写过多部医学专著和教材。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学术成果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职业生涯回顾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就读于国内知名医学院校，系统学习了医学基础知识和临床技能，为日后的医学实践打下了坚实的基础。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医学本科教育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攻读内科学专业硕士学位，深入研究内科领域的前沿知识和技术，培养了科研思维和实践能力。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研究生教育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持续参加各类学术会议、研讨会和培训班，不断更新医学知识和临床技能，保持与医学发展同步。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继续医学教育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教育经历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临床工作经历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在内科临床一线工作多年，积累了丰富的临床经验和技能，能够熟练处理内科常见病、多发病及疑难病例。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教学工作经历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担任医学院校的临床教师，承担内科教学任务，培养了一批批优秀的医学人才。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科研工作经历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主持和参与多项内科领域的科研项目，发表多篇学术论文，取得了一定的学术成果。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专科医师培训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参加内科专科医师培训，深入学习了内科领域的专业知识和技能，提升了解决复杂问题的能力。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进修学习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在国内知名医院进修学习，接触到先进的医疗技术和管理理念，拓宽了视野和思路。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住院医师规范化培训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接受全面的住院医师规范化培训，系统学习了内科各亚专业的知识和技能，提高了临床诊疗水平。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765" b="876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临床工作成绩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熟练掌握内科常见病、多发病的诊疗技术，能够准确判断病情并制定合理的治疗方案。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在专业领域具有较高的知名度和影响力，多次参加学术会议并做专题报告，分享临床经验和最新研究成果。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95" b="779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95" b="77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不断学习和掌握新的诊疗技术，积极引进和推广新技术、新方法，提高科室整体诊疗水平。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95" b="77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诊疗技术水平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在诊疗过程中，能够耐心倾听患者的主诉和病史，认真查体和分析病情，给予患者合理的治疗建议和健康指导。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积极推广健康教育知识，提高患者对疾病的认知和自我保健能力，受到患者的广泛好评和信赖。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063" b="106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始终坚持以患者为中心的服务理念，注重与患者的沟通和交流，关注患者的心理和需求。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在处理疑难病例方面具有丰富的经验和较高的能力，能够组织多学科会诊和讨论，制定个性化的治疗方案。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对于危重患者和复杂病例，能够及时准确地判断病情并采取有效的治疗措施，挽救患者的生命。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注重临床经验的总结和分享，积极参与病例讨论和学术交流活动，推动科室整体水平的提高。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疑难病例处理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科研与学术成果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作为项目负责人，成功申请并完成了国家自然科学基金面上项目，研究内容涉及内科领域的前沿问题，取得了重要的科研成果。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国家自然科学基金面上项目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主持或参与多项省部级科研项目，包括重点研发计划、科技支撑计划等，为推动内科领域的发展做出了积极贡献。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省部级科研项目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科研项目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https://d.book118.com/217112023030006036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2024-09-11T01:27:54.883</cp:lastPrinted>
  <dcterms:created xsi:type="dcterms:W3CDTF">2024-09-10T17:27:54Z</dcterms:created>
  <dcterms:modified xsi:type="dcterms:W3CDTF">2024-09-10T17:27:57Z</dcterms:modified>
</cp:coreProperties>
</file>