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8324B4-A5B1-4279-A2AC-E7A3E7224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A49EB0-589D-4EED-82A6-500A790A90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A3B16D-0C1A-4AF3-B8ED-7EEA3599CA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10BFDA-BB0F-4FA8-B749-C0456365AF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8C4887-B56F-4675-AB46-9CF17B339D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84759E-EE03-4AC2-B759-05D484656F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9F8336-0922-4321-8A0B-3013F22953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AC2E5F-658D-4729-80F6-72582E553C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CFD1A3-9C38-4147-A89D-B5847E5814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915AF3-B3B4-41CC-83F1-2EB9E3923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CF3690-3EDF-4BA8-A956-BB732E42DE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11203502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会计培训工社保缴纳流程</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社保缴纳流程概述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社保缴纳的具体流程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社保缴纳的注意事项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社保缴纳的优化建议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社保缴纳流程概述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指企业或个人按照国家规定，向社会保险经办机构缴纳社会保险费，以获得相应的社会保障权益。</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社保缴纳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缴纳对象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缴纳内容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88" r="1668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包括企业、事业单位、社会团体、个体工商户等，以及灵活就业人员和城乡居民。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主要包括养老保险、医疗保险、失业保险、工伤保险和生育保险等。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社保缴纳的定义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社保制度旨在为参保人员提供基本生活保障，保障其基本生存权和发展权。</a:t>
            </a:r>
          </a:p>
        </p:txBody>
      </p:sp>
      <p:pic>
        <p:nvPicPr>
          <p:cNvPr id="6" name="Picture 6"/>
          <p:cNvPicPr>
            <a:picLocks noChangeAspect="1"/>
          </p:cNvPicPr>
          <p:nvPr/>
        </p:nvPicPr>
        <p:blipFill>
          <a:blip r:embed="rId2"/>
          <a:srcRect l="16167" r="161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提供基本生活保障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通过社保制度，政府可以调节社会财富分配，缩小贫富差距，促进社会公平正义，维护社会稳定。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维护社会稳定</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167" r="81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随着经济发展和社会进步，社保制度不断完善，保障水平不断提高，能够更好地满足人民群众的需求。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提高社会保障水平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社保缴纳的重要性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各省市出台的相关法规和规章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各地根据实际情况制定了相应的社保缴纳规定和实施细则，以确保社保制度的顺利实施。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《中华人民共和国社会保险法》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规定了社保制度的基本框架和主要内容，是社保缴纳的基本法律依据。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《中华人民共和国劳动法》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规定了企业和职工必须参加社会保险，并规定了社会保险费的缴纳方式。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社保缴纳的法律法规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社保缴纳的具体流程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确定社保缴纳基数</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企业应当根据员工的实际工资情况，确定每位员工的社保缴纳基数，并在本年度内保持不变。</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社保缴纳基数是按照员工上一年度月平均工资确定，根据员工工资的不同，社保缴纳基数也有所不同。</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计算社保缴纳金额</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社保缴纳金额是根据社保缴纳基数和缴纳比例计算得出的。</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企业应当根据所在地区的规定，按照不同的险种和比例计算出每位员工的社保缴纳金额。</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企业应当在每月规定的时间内，将每位员工的社保缴纳金额和相关资料提交给社保局或第三方代缴机构。</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企业可以选择通过银行转账或网上支付的方式缴纳社保费用。</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缴纳社保费用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https://d.book118.com/217112035024006046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2024-09-21T03:47:33.175</cp:lastPrinted>
  <dcterms:created xsi:type="dcterms:W3CDTF">2024-09-20T19:47:33Z</dcterms:created>
  <dcterms:modified xsi:type="dcterms:W3CDTF">2024-09-20T19:47:34Z</dcterms:modified>
</cp:coreProperties>
</file>