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0D24-192B-446A-B98D-CA867AC6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F714A-6E15-49E9-BDA0-08C38128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D1D0-9975-4E0E-9220-89BD829D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083CA-3CDB-4737-81AD-519B33D9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1CBC4-E52F-41EC-9F06-422ED9D5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31B35-DEFB-4A56-82A2-5FA19573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AC88D-74BA-4A85-9DDD-72A0EA19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B83FD-2345-4DB7-A70E-C99378DF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1D55B-7314-49F6-8826-F23B9628C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1F388-EB15-4E32-B160-91ABC988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2BD54-3274-4688-B7B2-8C154357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211204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6版煤矿安全规程-电气检修(露天矿部分)解读与应用\n## 1.电气检修的基本概念与要求\n### 1.1煤矿电气检修的重要性及目的\n### 1.2露天矿电气设备的分类与特点\n### 1.3电气检修的基本要求与规范\n## 2.露天矿电气设备的日常检修与维护\n### 2.1露天矿电气设备的巡回检查与保养\n### 2.2露天矿电气设备的定期检修计划\n### 2.3露天矿电气设备的状态监测与故障诊断\n## 3.露天矿电气设备的应急检修与处理\n### 3.1露天矿电气设备的紧急故障处理与应对措施\n### 3.2露天矿电气设备的抢修作业与安全措施\n### 3.3露天矿电气设备的检修经验与教训总结\n## 4.露天矿电气检修的安全管理与培训\n### 4.1露天矿电气检修的安全管理制度与流程\n### 4.2露天矿电气检修人员的培训与资质要求\n### 4.3露天矿电气检修的安全防护与应急准备\n## 5.2016版煤矿安全规程在露天矿电气检修中的应用与实施\n### 5.12016版煤矿安全规程对露天矿电气检修的规范与要求\n### 5.2露天矿电气检修中2016版煤矿安全规程的执行与监督\n### 5.3露天矿电气检修中2016版煤矿安全规程的优化与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2016版煤矿安全规程-电气检修(露天矿部分)解读与应用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电气检修的基本概念与要求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煤矿电气检修是保障矿山安全生产的重要环节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电气设备故障可能导致人员伤亡和设备损坏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电气检修可以预防和减少事故的发生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煤矿电气检修的目的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保持电气设备的正常运行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延长电气设备的使用寿命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提高生产效率和经济效益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煤矿电气检修的重要性及目的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露天矿电气设备的分类与特点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露天矿电气设备的分类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变压器、配电装置、输电线路、电动机等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按使用场合和功能的不同进行分类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露天矿电气设备的特点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工作环境恶劣，受气候和地质条件影响较大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设备负荷变化大，运行不稳定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检修周期短，维护成本高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电气检修的基本要求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严格遵守国家和行业的相关标准和规范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具备一定的电气检修知识和技能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使用合格的检修工具和检测设备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电气检修的规范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定期进行设备的检修和维护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对设备故障进行及时处理和记录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加强检修人员的培训和安全管理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电气检修的基本要求与规范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露天矿电气设备的日常检修与维护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露天矿电气设备的巡回检查与保养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组合 2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巡回检查的内容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设备的运行状态和参数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设备的连接和固定情况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设备的保护装置和接地系统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保养的主要内容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清除设备表面的灰尘和污垢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检查设备的润滑情况和紧固零件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对设备进行必要的调整和保养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定期检修计划的制定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根据设备的使用情况和故障记录制定检修计划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考虑设备的运行周期和检修成本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确保设备的检修周期和设备的状态相适应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定期检修计划的实施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按照检修计划进行设备的检修和维护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对设备故障进行及时处理和记录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对检修结果进行总结和反馈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露天矿电气设备的定期检修计划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露天矿电气设备的状态监测与故障诊断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组合 25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状态监测的方法和手段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使用传感器和监测设备对设备状态进行实时监测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采用定期检查和抽样检查的方式进行状态评估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结合设备运行数据和历史故障记录进行分析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组合 25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故障诊断的技术和方法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利用故障诊断软件和专家系统进行故障分析和定位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结合设备结构和运行原理进行故障原因分析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制定故障处理方案和指导原则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露天矿电气设备的应急检修与处理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紧急故障的处理程序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对设备故障进行立即处理和隔离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尽快查明故障原因和影响范围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制定故障处理方案并组织实施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应对措施和方法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加强设备的运行监控和故障预警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提高检修人员的应急处理能力和技术水平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建立健全应急处理制度和组织体系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露天矿电气设备的紧急故障处理与应对措施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https://d.book118.com/217112112042006043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2016版煤矿安全规程-电气检修(露天矿部分)解读与应用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2024-09-16T23:36:53.716</cp:lastPrinted>
  <dcterms:created xsi:type="dcterms:W3CDTF">2024-09-16T15:36:53Z</dcterms:created>
  <dcterms:modified xsi:type="dcterms:W3CDTF">2024-09-16T15:36:55Z</dcterms:modified>
</cp:coreProperties>
</file>