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CCA990-C620-4877-9E1B-87B966C3C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3870D8-E71A-4D6F-AC24-A611B4973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6F6B0B-3FCD-4CD6-9FBC-193357A9D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7A658C-0686-4E69-AAEA-A5F564BA1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37BF56-66F7-4395-88D0-7E4206567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9F0149-1A93-498D-B987-FEDCB03D1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D6118B-1158-4132-890E-F4E73E365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EEB2FB-60E3-4E6E-B539-917F75A4A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018F1C-E1CA-4D2E-9788-5747B8E47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F6F13-69B0-4EA0-97A1-16AE187EB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0EDFF9-2771-4D8B-91C6-8A7676865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130460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宝宝的手足口病预防与控制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预防手足口病的关键措施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早期识别与处理手足口病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幼儿园等集体场所的防控策略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手足口病并发症的防范与处理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1" b="2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手足口病是一种由肠道病毒引起的常见传染病，以婴幼儿发病为主，主要通过接触患者鼻咽分泌物、唾液、疱疹液、粪便等传播。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手足口病由多种肠道病毒引起，其中最常见的是柯萨奇病毒A16型和肠道病毒71型。这些病毒通过消化道、呼吸道和密切接触等途径传播。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手足口病主要表现为发热、手、足、口腔等部位的皮疹或疱疹。皮疹通常不痛、不痒、不结痂、不结疤。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其他症状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部分患者可伴有咳嗽、流涕、食欲不振、恶心、呕吐和头疼等症状。少数患者病情较重，可并发脑炎、脑膜炎、心肌炎、肺炎等，如不及时治疗可危及生命。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手足口病的症状表现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易感人群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婴幼儿和儿童普遍易感，尤其是5岁以下的儿童。成人感染后一般不发病，但会将病毒传播给孩子。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手足口病主要通过接触传播，如接触患者鼻咽分泌物、唾液、疱疹液、粪便等；也可通过呼吸道飞沫传播；饮用或食入被病毒污染的水和食物亦可感染。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易感人群及传播途径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预防手足口病的关键措施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477" b="274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42" b="53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479" b="34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个人卫生习惯培养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保持宝宝双手清洁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经常用肥皂和流动水清洗宝宝双手，特别是在饭前便后和接触公共设施后。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注意口腔卫生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培养宝宝饭后漱口、早晚刷牙的习惯，保持口腔清洁。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不随地吐痰和乱扔垃圾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教育宝宝养成良好的公共卫生习惯，避免传播病毒。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避免饲养宠物和接触动物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手足口病病毒可通过动物传播，因此应避免在家中饲养宠物，同时避免宝宝接触流浪动物。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室内通风换气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保持室内空气流通，每天定时开窗通风，有助于降低病毒浓度。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家居物品清洁消毒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定期清洗宝宝的玩具、餐具、床上用品等，并用含氯消毒剂擦拭家具、门把手等表面。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家庭环境卫生整治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避免与患病儿童接触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手足口病传染性较强，应避免宝宝与患病儿童接触，以免感染病毒。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减少公共场所活动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在手足口病高发期，尽量减少宝宝前往人群密集的公共场所，以降低感染风险。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及时就医并隔离治疗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如果宝宝出现手足口病症状，应及时就医并遵医嘱进行隔离治疗，以防止病毒传播。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避免接触传染源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早期识别与处理手足口病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宝宝可能会出现不同程度的发热，通常是手足口病的首发症状。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064" r="1606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口腔症状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在发热1-2天后，宝宝的手、足、口等部位可能会出现红色斑丘疹或疱疹。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宝宝可能会出现口腔黏膜疱疹，伴有疼痛、流口水、拒食等症状。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观察宝宝身体状况变化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一旦发现宝宝出现上述症状，应及时带宝宝去医院就诊。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8458" b="8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就医时机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手足口病的治疗主要是对症治疗，如退热、止痛、补液等。同时，医生会根据宝宝的病情给予相应的抗病毒药物治疗。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52" r="95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在治疗过程中，家长应遵医嘱按时给宝宝服药，并注意观察宝宝的病情变化。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及时就医并遵医嘱治疗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https://d.book118.com/217113046005006041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2024-09-13T16:41:28.682</cp:lastPrinted>
  <dcterms:created xsi:type="dcterms:W3CDTF">2024-09-13T08:41:28Z</dcterms:created>
  <dcterms:modified xsi:type="dcterms:W3CDTF">2024-09-13T08:41:30Z</dcterms:modified>
</cp:coreProperties>
</file>