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C0A07-2414-492B-85C6-70B0FF4FC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1C704-B810-4BAA-9EC7-642A7702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CE82E-F058-48D4-8CB5-3457E715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7EF10-0B76-45FF-A39D-4BF924E0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2C592-8378-45BC-B358-96B0D247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E214A-A829-4F10-9C54-BB019B25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CE204-D6DB-4953-9EF9-5045A0E1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DD65D-FF4B-42AC-93E0-EFC8611D9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73041-B2F0-49AF-802E-D147428AC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484C9-EDA1-4A30-A490-4917A261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99366-6D7F-4935-AF03-6EF7D62F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30550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学委竞选发言稿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对学委职位的理解与认识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工作计划与承诺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我来自一个普通家庭，从小养成了勤奋好学、踏实肯干的品质。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籍贯与家庭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在中小学阶段，我一直是班级的优秀学生，多次获得校级奖学金。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我性格开朗、热情，善于与人沟通，具备较强的组织协调能力和团队合作精神。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在大学期间，我积极参与科研项目，发表学术论文多篇，并多次获得学术竞赛奖项。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我曾担任学生会学习部部长，组织策划了多场学术讲座和研讨会，促进了校园学术氛围的营造。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未来，我计划继续深造，攻读硕士、博士学位，为学术领域做出更大贡献。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责任心与奉献精神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特长与优势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我具备较强的学习能力和专业素养，能够迅速掌握新知识、新技能。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我擅长组织协调各方资源，具备较强的团队合作和领导能力。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我善于与人沟通，能够清晰表达自己的观点和想法，并倾听他人的意见和建议。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我具备较强的责任心和奉献精神，愿意为班级和学校的发展贡献自己的力量。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对学委职位的理解与认识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学委的职责与任务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负责组织和协调班级学习活动，包括课堂讨论、小组学习等，确保学习秩序和效果。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作业收发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负责收集、整理并按时提交全班作业，同时向老师反馈作业完成情况。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沟通桥梁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在老师和学生之间搭建沟通桥梁，及时传达老师的教学要求和学生的学习需求。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作为学委，首先要以身作则，成为班级学习的楷模，带动全班同学的学习积极性。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学习榜样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负责组织各种学习活动，如学习小组、研讨会等，促进班级学习氛围的形成。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为全班同学提供学习上的帮助和支持，解答疑问，分享学习资源。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学委在班级中的角色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作为学委，可以更好地了解同学们的学习需求，为大家提供有针对性的帮助和支持。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通过担任学委，可以锻炼自己的组织能力、沟通能力和领导能力，为未来的发展打下基础。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促进班级发展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学委的工作有助于形成良好的班级学习氛围，提高班级整体的学习水平和综合素质。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担任学委的意义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学术竞赛经验丰富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我积极参加各类学术竞赛，如数学建模、物理竞赛等，并多次获得优异成绩，展现出较强的学术能力。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学术研究兴趣浓厚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我对学术研究充满兴趣，曾参与导师的科研项目，并发表多篇学术论文，具备一定的研究能力和素养。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专业成绩名列前茅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在过去的学期中，我始终保持对学习的热情和专注，专业成绩一直名列前茅，具备扎实的学术基础。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学术成绩优异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我曾担任班级文艺委员，成功策划并组织多场班级文艺活动，如元旦晚会、中秋晚会等，展现出较强的组织能力和团队协作精神。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班级活动筹划经验丰富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我在学生会任职期间，负责策划和组织各类校园文化活动，如校园歌手大赛、舞蹈大赛等，积累了丰富的组织经验。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学生会工作经历丰富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我曾担任学校某社团的负责人，成功带领社团成员开展各类活动，并取得显著成果，如获得“优秀社团”荣誉称号等。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社团活动成果显著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https://d.book118.com/217113055022006050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2024-09-22T14:26:58.273</cp:lastPrinted>
  <dcterms:created xsi:type="dcterms:W3CDTF">2024-09-22T06:26:58Z</dcterms:created>
  <dcterms:modified xsi:type="dcterms:W3CDTF">2024-09-22T06:27:00Z</dcterms:modified>
</cp:coreProperties>
</file>