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ED4577-ED03-41BC-A1C9-62422B7BC8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223A76-F9F0-4A19-BECF-B074D15468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B9BD57-6D48-49C3-B9D8-5E61CD768E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3822D8-B5E7-4D88-9E46-D86EA22463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45E5A9C-F5E1-4639-A207-8069D1F5D3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C7C7123-A332-46CE-9FA7-1E80131BF5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F3AF7A5-C330-4ED1-A4DE-C3F0D01566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0AE87C-2258-41CC-820A-11FE330CBA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4B2FD2-EB7D-4C2A-85C8-4C7329AF6A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479038-B1C6-4419-8883-AF5B9D9D5E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1AD629-218A-4BF9-A0DB-4671545D3C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7114024131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消防中队政治指导员述职报告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工作亮点与收获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工作反思与展望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述职评价与建议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其他需要说明的事项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开展岗位练兵和业务培训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组织了X次岗位练兵和业务培训，提高了消防员的业务技能和应急处置能力。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开展对外宣传和交流活动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组织了X次对外宣传和交流活动，扩大了中队的影响力和知名度。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开展安全检查和隐患排查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组织了X次安全检查和隐患排查，及时发现并整改了一批安全隐患，确保了中队的安全稳定。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组织开展思想政治教育活动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按照计划组织了X次思想政治教育活动，覆盖全体消防员，提高了大家的政治觉悟和思想认识。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本季度工作完成情况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本季度共出动灭火救援X次，成功处置了多起火灾和其他紧急事故，有效保障了人民群众的生命财产安全。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完成灭火救援任务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组织了X次消防安全宣传活动，通过宣传单、宣传车等形式向社会公众普及消防安全知识，提高了公众的消防安全意识和自救能力。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开展消防安全宣传活动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积极与地方政府相关部门沟通协调，争取到了更多的支持和资源，为中队的发展提供了有力保障。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加强与地方政府的沟通协调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重点任务完成情况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部分消防设施设备老化需要更新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由于资金和采购渠道的问题，部分消防设施设备未能及时更新，需要进一步协调解决。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部分消防员心理压力较大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部分消防员在灭火救援过程中存在心理压力较大的问题，需要加强心理疏导和干预。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未完成工作说明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工作亮点与收获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成功案例分享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成功组织多次消防演习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通过精心组织和周密安排，成功组织了多次消防演习，提高了队员的应急反应能力和实战水平。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有效开展思想政治教育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针对队员的思想动态，开展了有针对性的思想政治教育，提高了队员的政治觉悟和思想认识。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利用信息化手段，实现了人员、装备、训练等方面的智能化管理，提高了工作效率。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创新培训方式，通过线上、线下相结合的方式，开展多元化的培训课程，满足队员的不同需求。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创新工作方式介绍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开展多元化培训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引入信息化管理手段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建立良好的沟通机制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通过定期召开队务会、座谈会等方式，建立了有效的沟通机制，及时了解和解决队员的问题和困难。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强化团队协作意识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通过组织集体活动、团队训练等方式，强化了团队协作意识，提高了整体战斗力。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团队协作与沟通经验分享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工作反思与展望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https://d.book118.com/217114024131006032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2024-09-05T16:59:16.006</cp:lastPrinted>
  <dcterms:created xsi:type="dcterms:W3CDTF">2024-09-05T08:59:16Z</dcterms:created>
  <dcterms:modified xsi:type="dcterms:W3CDTF">2024-09-05T08:59:18Z</dcterms:modified>
</cp:coreProperties>
</file>