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723A5-EF4E-4610-8A44-788D0C58C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CCB07-1B9B-4540-AEF3-CF91554FE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91D621-96D2-40F1-8C18-7D99167E4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5E93A6-642B-4A8E-8C38-35E83133D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90645D-B4A8-4683-9B54-DEB089A25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66FDBF-166D-4494-ACED-B7303B682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7848B3-10FD-4199-B800-47836CBB90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E94E5-39F0-4F75-9263-38F8291A2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D0C1B8-4094-45BE-B6B3-A21A01F41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65EBC-1F7E-4C52-8A57-8F25E7E3A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3D073-377B-4A02-AE96-F869F937E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1603605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2014新员工安全培训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强化员工的安全意识，可以预防安全事故的发生，降低企业风险。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员工具备安全意识后，能够更加专注于工作，减少因安全问题导致的生产中断。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安全意识有助于员工在工作过程中关注自身和他人的安全，避免意外伤害。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844" r="84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安全事故案例分析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某工厂因操作员未按规定操作导致机械伤害事故。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某建筑工地因未采取安全措施导致高处坠落事故。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某化工企业因员工违反操作规程引发火灾事故。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65" r="1696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780" r="1678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组织定期的安全培训课程，提高员工的安全知识和技能。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定期开展安全培训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通过海报、宣传册、企业内部媒体等多种方式，宣传安全知识和安全文化。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建立安全考核制度，对表现优秀的员工给予奖励和激励。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安全考核与激励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组织模拟演练和实战演习，提高员工应对突发事件的反应能力和自救互救能力。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模拟演练与实战演习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安全意识培养方法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安全知识培训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80" r="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安全生产法律法规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了解国家安全生产法律法规，包括《安全生产法》、《职业病防治法》等。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掌握企业安全生产规章制度和安全操作规程。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了解劳动保护用品的使用和保养规定。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熟悉所在岗位的安全操作规程，包括设备操作、安全防护等。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掌握岗位存在的危险源和应急处理措施。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了解岗位安全责任和考核标准。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学习危险源辨识的方法和技巧，能够准确辨识出所在岗位的危险源。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掌握风险评估的方法和流程，能够对危险源进行风险评估。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了解危险源控制措施和应急预案的制定和实施。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https://d.book118.com/217116036051006034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2024-09-08T05:06:15.961</cp:lastPrinted>
  <dcterms:created xsi:type="dcterms:W3CDTF">2024-09-07T21:06:15Z</dcterms:created>
  <dcterms:modified xsi:type="dcterms:W3CDTF">2024-09-07T21:06:18Z</dcterms:modified>
</cp:coreProperties>
</file>