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0D095-F68C-436D-B5E7-91EAA71B1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89F89-8399-4193-974A-8D4754836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A6400-C445-4CC9-91A0-629B2AA0C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D5311-5B94-47BC-9E5A-6B3137A0F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6890F9-33A5-46BD-AC40-1EDDFCC49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51E765-9016-418C-AC58-253DAC8EE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E955F4-FD42-46F2-8512-B92AEE9FF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E982A-CA8C-4F71-8A13-A31C5DA1D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FE037-8438-420A-93E0-FC0BFC8C4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ACC96-6ADF-4B09-818E-5B881FA7C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BFC8A-667A-4BE1-A464-842C25B1B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20002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煤矿安全监督管理制度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煤矿安全监督管理概述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煤矿安全监督管理制度体系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煤矿安全监督管理职责与权限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煤矿安全监督管理工作流程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煤矿安全监督管理技术手段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煤矿安全监督管理实践与经验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煤矿安全监督管理概述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83" r="15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通过安全监督管理，及时发现和消除煤矿事故隐患，降低事故发生率，保障煤矿工人的生命安全。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保障煤矿工人生命安全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安全是煤矿企业发展的前提，加强安全监督管理有利于企业稳定生产，提高经济效益，实现可持续发展。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促进煤矿企业可持续发展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煤矿事故往往造成严重的人员伤亡和财产损失，加强安全监督管理有利于维护社会稳定，减少社会负面影响。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煤矿安全监督管理的意义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预防为主，综合治理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坚持预防为主，注重事前防范和事中控制，采取综合治理措施，从源头上防止事故发生。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依法监管，严格执法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依据国家法律法规和煤矿安全规程，对煤矿企业进行严格监管和执法，确保企业遵守安全生产规定。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公开透明，社会监督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加强信息公开和透明度，接受社会监督，提高煤矿安全监督管理的公信力和有效性。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煤矿安全监督管理的原则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煤矿安全监督管理的目标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建立完善的安全管理体系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建立健全煤矿安全管理制度和规章，完善安全管理体系，提高煤矿安全管理水平。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提高煤矿工人安全素质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加强煤矿工人安全培训和教育，提高工人安全意识和技能水平，增强自我保护能力。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消除事故隐患，降低事故风险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通过监督检查和隐患排查治理，及时发现和消除事故隐患，降低煤矿事故风险。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促进煤矿安全科技创新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鼓励和支持煤矿安全科技创新，推广先进的安全技术和装备，提高煤矿安全保障能力。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煤矿安全监督管理制度体系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《中华人民共和国煤炭法》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针对煤炭行业的特殊性，制定了煤炭生产、安全、环保等方面的法律法规。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《煤矿安全监察条例》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详细规定了煤矿安全监察机构的职责、监察程序、处罚措施等，为煤矿安全监察提供了有力保障。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《中华人民共和国安全生产法》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规定了煤矿安全生产的基本要求，明确了政府、企业和个人的安全责任。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煤矿安全法律法规体系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《煤矿作业场所职业病危害防治规定》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针对煤矿作业场所的职业病危害，制定了防治措施和管理要求，保障矿工身体健康。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《煤矿安全规程》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是煤矿安全生产的纲领性文件，规定了煤矿安全生产的基本条件、安全管理和安全技术等方面的要求。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《煤矿安全生产标准化管理体系》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通过制定标准化管理体系，推动煤矿企业实现安全生产标准化、规范化和科学化。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煤矿安全标准规范体系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明确各级管理人员和岗位员工的安全生产职责，确保安全生产责任到人。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规定员工必须接受安全培训和教育，提高员工的安全意识和技能水平。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安全培训与教育制度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定期开展安全检查，及时发现和整改安全隐患，确保煤矿生产安全。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安全检查与隐患排查制度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建立完善的应急预案和救援体系，提高煤矿应对突发事件的能力。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应急管理与救援制度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煤矿企业内部安全管理制度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煤矿安全监督管理职责与权限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政府部门的职责与权限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政府部门负责组织煤矿事故的调查处理工作，查明事故原因，追究相关责任，提出防范措施，防止类似事故再次发生。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事故调查与处理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政府部门负责制定和完善煤矿安全相关的法律法规、政策及技术标准，为煤矿安全生产提供法制保障。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制定煤矿安全法律法规和标准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政府部门对煤矿企业实施安全监管，包括定期安全检查、事故隐患排查、整改措施落实等，确保煤矿企业安全生产。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煤矿安全监管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安全投入保障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煤矿企业应按照国家有关规定提取和使用安全生产费用，保障煤矿安全投入，改善安全生产条件。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煤矿企业应加强对从业人员的安全教育培训，提高从业人员的安全意识和操作技能，确保安全生产。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安全生产主体责任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煤矿企业是安全生产的责任主体，应建立健全安全生产责任制，确保各级管理人员和从业人员履行安全生产职责。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煤矿企业的职责与权限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https://d.book118.com/217120002142006040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2024-09-13T07:11:31.988</cp:lastPrinted>
  <dcterms:created xsi:type="dcterms:W3CDTF">2024-09-12T23:11:32Z</dcterms:created>
  <dcterms:modified xsi:type="dcterms:W3CDTF">2024-09-12T23:11:34Z</dcterms:modified>
</cp:coreProperties>
</file>