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F6CC8-7826-4E83-A86B-CCAA209C6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B072F-CDC0-486C-8A35-F327D83E1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BF57F-579F-46C3-8996-CB5EDAC6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0E0A7-B096-4A95-884E-737D4F70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E3BC7-CB70-4D1A-B3CF-474620E1C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DC89C1-85DC-45CF-A1A4-B37E17E05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A3F8A8-5EBD-4459-B1B3-2F0F80A1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CCC65-B085-44AA-A5A6-27C653FBD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983D9-AC51-40D5-8457-F78BE7935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39DA2-8E37-4942-B250-B87EDB80F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9AA05-317D-44AC-B188-D0F94A861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21056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工程项目沟通方法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工程项目沟通需求分析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工程项目沟通计划制定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工程项目沟通技巧与方法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工程项目中冲突管理与解决策略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工程项目中团队协作与领导力培养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工程项目中跨文化沟通技巧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沟通概述与重要性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1" r="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沟通是信息、思想和情感在两人或多人之间的传递和交换过程。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在工程项目中，沟通有助于协调各方利益，确保项目顺利进行，提高项目成功率。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通过沟通，项目团队成员可以共享信息，确保所有人对项目进展、问题和解决方案有共同理解。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103" r="51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沟通有助于协调不同部门和团队成员之间的合作，确保项目按计划进行。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通过沟通，项目团队可以及时发现并应对潜在风险，确保项目的稳定性和安全性。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工程项目中沟通重要性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确保项目信息的准确传递，促进项目团队成员之间的合作，提高项目效率和质量。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明确性、准确性、及时性、完整性和礼貌性是工程项目沟通的基本原则。这些原则有助于建立有效的沟通渠道，确保信息的顺畅传递。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02" r="166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工程项目沟通需求分析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其他利益相关者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如供应商、政府机构等，对项目有特定利益或影响。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客户或用户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使用项目成果，关注项目质量和功能实现。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项目团队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负责具体任务的执行，关注各自任务进展和协作情况。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项目发起人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提供资金和资源支持，关注项目整体进展和成果。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负责项目的计划、组织、协调和控制，关注项目细节和执行情况。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识别利益相关者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决策和变更信息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包括项目决策、变更请求和处理结果等方面的信息，用于确保项目团队和相关利益者对项目决策和变更的理解和认可。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项目进展信息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包括项目计划、进度、预算等方面的信息，用于评估项目状态和预测未来趋势。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问题和解决方案信息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包括项目中遇到的问题、挑战以及相应的解决方案和实施效果，用于及时调整项目计划和策略。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分析信息需求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不定期会议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书面沟通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口头沟通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确定沟通频率和方式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3707" b="137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291" r="1229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如周会、月会等，用于定期汇报项目进展、讨论问题和解决方案、协调资源等。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根据项目需要临时召开的会议，用于处理突发事件或紧急问题。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如邮件、报告等，用于传递重要信息、决策和变更等，确保信息准确性和可追溯性。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如电话、面谈等，用于日常交流和快速响应问题，增进团队之间的理解和合作。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工程项目沟通计划制定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确定项目干系人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识别所有与项目相关的干系人，包括项目发起人、项目经理、团队成员、客户、供应商等。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明确沟通需求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了解每个干系人的沟通需求，包括信息类型、频率和格式等。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设定沟通目标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根据干系人的需求和项目目标，设定明确的沟通目标，如提高干系人的满意度、促进团队协作等。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明确沟通目标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根据项目特点和干系人需求，选择合适的沟通方式，如会议、报告、电子邮件、电话等。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选择沟通方式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设定每种沟通方式的频率和时间表，确保所有干系人能够及时获取所需信息。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制定沟通时间表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确定每次沟通的主题和内容，确保信息传达的准确性和一致性。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明确沟通内容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制定详细沟通计划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确定沟通资源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评估所需的沟通资源，如会议室、通信设备、文件资料等，并确保资源的可用性。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制定预算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根据资源需求和项目规模，制定合理的沟通预算，包括人力、物力和财力等方面的投入。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在项目实施过程中，监控沟通资源的使用情况，并根据实际情况进行调整和优化。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资源安排与预算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工程项目沟通技巧与方法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在沟通过程中，积极倾听对方的观点和意见，不打断对方，给予充分的尊重。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25" r="3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在倾听过程中，通过重复、总结或提问等方式确认自己是否正确理解了对方的意图。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通过点头、微笑、肯定性语言等方式鼓励对方充分表达自己的想法和感受。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用词准确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使用专业、准确的词汇和术语，避免使用模糊或容易产生歧义的词语。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结构清晰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组织好语言，按照逻辑顺序进行表达，使对方能够轻松理解自己的观点。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在沟通之前，明确自己的沟通目标，确保表达内容与目标一致。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表达清晰准确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https://d.book118.com/217121056023006032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2024-09-04T18:55:17.303</cp:lastPrinted>
  <dcterms:created xsi:type="dcterms:W3CDTF">2024-09-04T10:55:17Z</dcterms:created>
  <dcterms:modified xsi:type="dcterms:W3CDTF">2024-09-04T10:55:19Z</dcterms:modified>
</cp:coreProperties>
</file>