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98ED4-2A36-4BF9-BFC6-5DF8835BD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82756-5D9B-4E77-9E5F-130EC9D5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1D90D-047A-4730-971A-6A9973DD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F602E-49AB-4D16-A1C6-E53039AC3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3AF2C-A73A-44C3-A281-7CD84E69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ED609-46AB-4446-9F6B-3C6973A2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D1E637-A1ED-4B9D-89C4-9A312729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30D52-AB57-4AF7-9EC8-02B772186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5A25D-8E25-43C2-9900-A4BC2821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C130E-7142-480F-AD67-00746171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5E0EF-E18F-412A-90C3-27FDECAE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21133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巾帼大宣讲工作方案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宣讲对象与受众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当前社会背景下，妇女在家庭、社会中的地位和作用越来越重要，开展巾帼大宣讲活动有助于提高妇女的思想觉悟和综合素质，促进家庭和谐、社会稳定。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巾帼大宣讲活动能够传递正能量，弘扬社会主义核心价值观，增强民族凝聚力。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通过宣讲活动，可以激发广大妇女的积极性和创造力，为全面建设社会主义现代化国家贡献力量。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提高妇女思想觉悟和综合素质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通过宣讲活动，使广大妇女了解国家政策、法律法规和社会发展动态，增强她们的政治意识、法律意识和道德意识，提高她们的综合素质和自我保护能力。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促进家庭和谐、社会稳定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通过宣讲活动，引导广大妇女树立正确的家庭观、婚恋观和价值观，弘扬中华民族传统美德，促进家庭和谐、社会稳定。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传递正能量、弘扬社会主义核心价值观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通过宣讲活动，传递正能量，弘扬社会主义核心价值观，增强民族凝聚力，激发广大妇女的积极性和创造力。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阐述女性在政治、经济、文化等领域的贡献和影响。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探讨如何发挥女性的优势和潜力，推动社会进步和发展。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分析女性在家庭、社区、企业等不同领域中的角色和作用。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总结词：强调女性在社会发展中的重要地位和作用，提高女性社会参与度和贡献度。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主题一：女性在社会发展中的地位与作用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分析女性在就业、教育、健康等方面的权益问题。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总结词：关注女性权益保护，推动性别平等，营造公平正义的社会环境。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介绍国际和国内关于女性权益保护的法律法规和政策措施。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探讨如何加强女性权益保护，提高性别平等意识，促进社会和谐发展。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主题二：女性权益保护与性别平等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主题三：女性在家庭与职场中的平衡发展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总结词：关注女性在家庭与职场中的平衡发展，促进女性全面发展和家庭幸福。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分析女性在家庭和职场中所面临的挑战和压力。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探讨如何实现家庭与职场的平衡发展，提高女性的生活质量和幸福感。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分享成功案例和经验，鼓励女性积极面对挑战，实现个人价值和社会价值的双重提升。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宣讲形式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利用互联网平台，扩大宣讲覆盖面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通过开设网络直播、录制宣讲视频、利用社交媒体等方式，将宣讲内容传递给更广泛的受众，特别是偏远地区和无法参加线下宣讲的群体。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面对面的交流，增强互动和参与感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组织专题讲座、座谈会、分享会等形式，邀请专家、优秀女性代表等与群众面对面交流，增强宣讲的互动性和参与感。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利用传统和新媒体渠道，广泛传播宣讲内容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通过报纸、杂志、广播、电视等传统媒体，以及网络新媒体平台，发布宣讲内容、报道宣讲活动，提高社会关注度和影响力。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https://d.book118.com/217121133051006035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2024-09-09T17:30:47.462</cp:lastPrinted>
  <dcterms:created xsi:type="dcterms:W3CDTF">2024-09-09T09:30:47Z</dcterms:created>
  <dcterms:modified xsi:type="dcterms:W3CDTF">2024-09-09T09:30:49Z</dcterms:modified>
</cp:coreProperties>
</file>