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240CF-5F12-489A-A54A-B15FD041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EBD89-3A56-46BD-AAF8-7A7D5139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96078-C4D3-4148-9E74-2089B7527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B5D1C-3E38-449D-ADC1-FE7B9A0D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046FC-2F2D-4B59-8723-37E2C064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190B1-BA3A-4319-8099-E15738743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D7DFE-0B6C-4B47-B894-4AB60344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1449B-33D6-4124-8F98-96CCCE33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DF19C-7702-4767-8309-30C9C5E1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6BB0D-BEEE-4384-B90C-822AE9D5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10489-C2DA-4DBA-9B84-68FAD91E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202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项目建设方案的风险管理与保险策略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项目背景与建设目标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风险管理与保险策略的实施与监管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案例分析：成功实施风险管理与保险策略的项目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项目背景与建设目标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随着经济的发展和社会的进步，市场对特定类型项目的需求不断增加，为项目的建设提供了广阔的市场空间。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近年来，相关技术的不断突破和创新为项目的实施提供了有力的技术支持，使得项目建设的可行性大大提高。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政府对特定领域的项目给予了大力的政策扶持，为项目的顺利推进提供了良好的政策环境。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通过采用环保技术和措施，减少项目建设对环境的影响，实现经济效益与环境效益的双赢。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通过项目的建设，实现投资回报，提高经济效益，为企业的持续发展注入新的动力。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项目的建设有助于改善社会民生，提高居民生活质量，促进社会的和谐发展。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风险管理与保险策略的重要性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识别风险：通过对项目进行全面深入的分析，识别出潜在的风险因素，为制定有效的风险管理措施提供依据。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评估风险：对识别出的风险因素进行量化和定性评估，确定风险的大小、发生概率及可能造成的损失，为后续的风险应对策略制定提供决策支持。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应对风险：根据风险评估结果，制定相应的风险应对措施，如风险规避、风险降低、风险转移等，以确保项目的顺利进行。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策略：通过购买相应的保险产品，将项目风险转移给保险公司，降低项目因意外事件导致的经济损失。同时，保险策略还可以为项目提供额外的资金保障，确保项目在遭遇重大风险时能够迅速恢复并继续推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通过项目调研、专家咨询、历史数据分析等方式，全面识别项目建设中可能面临的风险因素，如技术风险、市场风险、财务风险等。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对识别出的风险因素进行量化和定性评估，确定风险发生的概率和影响程度，为后续的风险应对策略制定提供依据。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针对高风险因素，通过调整项目计划、改变实施策略等方式，尽量避免风险事件的发生。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通过购买保险、与第三方签订合同等方式，将部分风险转移给其他机构或个人承担。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风险减轻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对于无法完全避免的风险，采取相应措施降低其发生概率或减轻其影响程度，如采用成熟的技术方案、加强项目管理等。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对于某些低风险且影响较小的因素，可以选择接受并承担相应后果，同时制定相应的应急计划以应对可能的风险事件。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在项目实施过程中，持续监控各项风险因素的发展状况，确保风险应对策略的有效实施。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定期向项目决策层和管理层提交风险评估报告，及时汇报项目风险状况及应对措施的执行情况，为项目决策提供依据。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建立风险预警机制，当某项风险因素超出预设阈值时，及时触发预警并启动相应的应急计划。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评估风险损失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对识别出的风险因素进行量化和评估，预测可能发生的损失程度和频率，为保险策略的制定提供依据。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明确保险目标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根据风险评估结果，确定保险策略的目标，包括风险转移、损失补偿、恢复建设等。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通过对项目建设过程中可能出现的自然灾害、意外事故、人为破坏等风险因素进行识别和分析，确定项目对保险的需求。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设计保险条款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根据项目实际情况和保险公司要求，设计保险条款，明确保险责任、免赔额、赔偿限额等关键内容。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确定保险费率和期限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根据项目风险等级和保险市场需求，与保险公司协商确定保险费率和保险期限。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选择保险产品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针对项目特点和保险需求，选择适合的保险产品，如工程保险、财产保险、责任保险等。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保险产品选择与设计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https://d.book118.com/217122023064006035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2024-09-09T21:56:52.020</cp:lastPrinted>
  <dcterms:created xsi:type="dcterms:W3CDTF">2024-09-09T13:56:52Z</dcterms:created>
  <dcterms:modified xsi:type="dcterms:W3CDTF">2024-09-09T13:56:54Z</dcterms:modified>
</cp:coreProperties>
</file>