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B6CD53-E55F-41DC-AB58-B89245E5E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1429A-AFBE-4AE3-81C3-1582CBD842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CB07FD-722F-4BB4-B1D4-620E55629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5048DB-E5B4-4E6C-8E9A-564370C577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667D09-2A72-4E44-AC0C-6693AAAA92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09CF82-A6E2-419D-9FF1-8B8469E03C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041FA0-8514-4D83-B706-92B68EBBDC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16AE68-ACFA-417E-8CE4-B3E9B67E0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8C2EF7-AE04-48B2-8110-975B38F35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739358-1C01-40D9-8EDC-24576A9BF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B9FB58-6A15-4B62-A21F-AB922C82B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23105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电力系统可再生能源友好接入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可再生能源接入挑战
 电力系统稳定性分析
 分布式发电整合策略
 能源存储技术应用
 智能电网建设规划
 电力市场机制完善
 可再生能源发电预测
 微电网优化控制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可再生能源接入挑战</a:t>
            </a:r>
          </a:p>
        </p:txBody>
      </p:sp>
      <p:sp>
        <p:nvSpPr>
          <p:cNvPr id="3" name="Subtitle 2"/>
          <p:cNvSpPr>
            <a:spLocks noGrp="1"/>
          </p:cNvSpPr>
          <p:nvPr>
            <p:ph type="subTitle" idx="1"/>
          </p:nvPr>
        </p:nvSpPr>
        <p:spPr/>
        <p:txBody>
          <a:bodyPr/>
          <a:lstStyle/>
          <a:p>
            <a:r>
              <a:t>电力系统可再生能源友好接入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可再生能源接入挑战</a:t>
            </a:r>
          </a:p>
        </p:txBody>
      </p:sp>
      <p:sp>
        <p:nvSpPr>
          <p:cNvPr id="3" name="Text Placeholder 2"/>
          <p:cNvSpPr>
            <a:spLocks noGrp="1"/>
          </p:cNvSpPr>
          <p:nvPr>
            <p:ph type="body" idx="1"/>
          </p:nvPr>
        </p:nvSpPr>
        <p:spPr/>
        <p:txBody>
          <a:bodyPr/>
          <a:lstStyle/>
          <a:p>
            <a:r>
              <a:t>可再生能源波动性与间歇性:</a:t>
            </a:r>
          </a:p>
        </p:txBody>
      </p:sp>
      <p:sp>
        <p:nvSpPr>
          <p:cNvPr id="4" name="Content Placeholder 3"/>
          <p:cNvSpPr>
            <a:spLocks noGrp="1"/>
          </p:cNvSpPr>
          <p:nvPr>
            <p:ph sz="half" idx="2"/>
          </p:nvPr>
        </p:nvSpPr>
        <p:spPr/>
        <p:txBody>
          <a:bodyPr/>
          <a:lstStyle/>
          <a:p>
            <a:r>
              <a:t>1. 可再生能源发电具有较强的波动性和间歇性，受自然条件影响大，难以预测。</a:t>
            </a:r>
          </a:p>
          <a:p>
            <a:r>
              <a:t>2. 电力系统传统上以火电等稳定发电电源为主，可再生能源发电的不稳定性对电网安全稳定运行提出挑战。</a:t>
            </a:r>
          </a:p>
          <a:p>
            <a:r>
              <a:t>3. 可再生能源发电的波动性和间歇性导致电力系统需要更多的调度灵活性，以保证电网的平衡和稳定。</a:t>
            </a:r>
          </a:p>
        </p:txBody>
      </p:sp>
      <p:sp>
        <p:nvSpPr>
          <p:cNvPr id="5" name="Text Placeholder 4"/>
          <p:cNvSpPr>
            <a:spLocks noGrp="1"/>
          </p:cNvSpPr>
          <p:nvPr>
            <p:ph type="body" idx="3"/>
          </p:nvPr>
        </p:nvSpPr>
        <p:spPr/>
        <p:txBody>
          <a:bodyPr/>
          <a:lstStyle/>
          <a:p>
            <a:r>
              <a:t>可再生能源出力预测不准确</a:t>
            </a:r>
          </a:p>
        </p:txBody>
      </p:sp>
      <p:sp>
        <p:nvSpPr>
          <p:cNvPr id="6" name="Content Placeholder 5"/>
          <p:cNvSpPr>
            <a:spLocks noGrp="1"/>
          </p:cNvSpPr>
          <p:nvPr>
            <p:ph sz="half" idx="4"/>
          </p:nvPr>
        </p:nvSpPr>
        <p:spPr/>
        <p:txBody>
          <a:bodyPr/>
          <a:lstStyle/>
          <a:p>
            <a:r>
              <a:t>1. 可再生能源发电的出力预测准确性直接影响电网调度的可靠性和经济性。</a:t>
            </a:r>
          </a:p>
          <a:p>
            <a:r>
              <a:t>2. 目前可再生能源发电出力预测技术还存在一定的不确定性，难以准确预测可再生能源发电的出力。</a:t>
            </a:r>
          </a:p>
          <a:p>
            <a:r>
              <a:t>3. 可再生能源出力预测不准确会导致电网调度困难，甚至可能引发电网事故。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可再生能源接入挑战</a:t>
            </a:r>
          </a:p>
        </p:txBody>
      </p:sp>
      <p:sp>
        <p:nvSpPr>
          <p:cNvPr id="3" name="Text Placeholder 2"/>
          <p:cNvSpPr>
            <a:spLocks noGrp="1"/>
          </p:cNvSpPr>
          <p:nvPr>
            <p:ph type="body" idx="1"/>
          </p:nvPr>
        </p:nvSpPr>
        <p:spPr/>
        <p:txBody>
          <a:bodyPr/>
          <a:lstStyle/>
          <a:p>
            <a:r>
              <a:t>可再生能源接入导致电网电压波动</a:t>
            </a:r>
          </a:p>
        </p:txBody>
      </p:sp>
      <p:sp>
        <p:nvSpPr>
          <p:cNvPr id="4" name="Content Placeholder 3"/>
          <p:cNvSpPr>
            <a:spLocks noGrp="1"/>
          </p:cNvSpPr>
          <p:nvPr>
            <p:ph sz="half" idx="2"/>
          </p:nvPr>
        </p:nvSpPr>
        <p:spPr/>
        <p:txBody>
          <a:bodyPr/>
          <a:lstStyle/>
          <a:p>
            <a:r>
              <a:t>1. 可再生能源发电量大时，容易导致电网电压升高，造成电网安全隐患。</a:t>
            </a:r>
          </a:p>
          <a:p>
            <a:r>
              <a:t>2. 可再生能源发电量小或中断时，可能导致电网电压下降，影响电器设备的正常运行。</a:t>
            </a:r>
          </a:p>
          <a:p>
            <a:r>
              <a:t>3. 可再生能源接入导致电网电压波动，增加电网运行的复杂性和难度。</a:t>
            </a:r>
          </a:p>
        </p:txBody>
      </p:sp>
      <p:sp>
        <p:nvSpPr>
          <p:cNvPr id="5" name="Text Placeholder 4"/>
          <p:cNvSpPr>
            <a:spLocks noGrp="1"/>
          </p:cNvSpPr>
          <p:nvPr>
            <p:ph type="body" idx="3"/>
          </p:nvPr>
        </p:nvSpPr>
        <p:spPr/>
        <p:txBody>
          <a:bodyPr/>
          <a:lstStyle/>
          <a:p>
            <a:r>
              <a:t>可再生能源接入导致电网频率波动</a:t>
            </a:r>
          </a:p>
        </p:txBody>
      </p:sp>
      <p:sp>
        <p:nvSpPr>
          <p:cNvPr id="6" name="Content Placeholder 5"/>
          <p:cNvSpPr>
            <a:spLocks noGrp="1"/>
          </p:cNvSpPr>
          <p:nvPr>
            <p:ph sz="half" idx="4"/>
          </p:nvPr>
        </p:nvSpPr>
        <p:spPr/>
        <p:txBody>
          <a:bodyPr/>
          <a:lstStyle/>
          <a:p>
            <a:r>
              <a:t>1. 可再生能源发电出力变化快，容易导致电网频率波动。</a:t>
            </a:r>
          </a:p>
          <a:p>
            <a:r>
              <a:t>2. 电网频率波动会导致电气设备运行不稳定，甚至可能引发电网事故。</a:t>
            </a:r>
          </a:p>
          <a:p>
            <a:r>
              <a:t>3. 可再生能源接入导致电网频率波动，增加电网运行的复杂性和难度。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可再生能源接入挑战</a:t>
            </a:r>
          </a:p>
        </p:txBody>
      </p:sp>
      <p:sp>
        <p:nvSpPr>
          <p:cNvPr id="3" name="Text Placeholder 2"/>
          <p:cNvSpPr>
            <a:spLocks noGrp="1"/>
          </p:cNvSpPr>
          <p:nvPr>
            <p:ph type="body" idx="1"/>
          </p:nvPr>
        </p:nvSpPr>
        <p:spPr/>
        <p:txBody>
          <a:bodyPr/>
          <a:lstStyle/>
          <a:p>
            <a:r>
              <a:t>可再生能源接入影响电网安全稳定</a:t>
            </a:r>
          </a:p>
        </p:txBody>
      </p:sp>
      <p:sp>
        <p:nvSpPr>
          <p:cNvPr id="4" name="Content Placeholder 3"/>
          <p:cNvSpPr>
            <a:spLocks noGrp="1"/>
          </p:cNvSpPr>
          <p:nvPr>
            <p:ph sz="half" idx="2"/>
          </p:nvPr>
        </p:nvSpPr>
        <p:spPr/>
        <p:txBody>
          <a:bodyPr/>
          <a:lstStyle/>
          <a:p>
            <a:r>
              <a:t>1. 可再生能源发电的波动性和间歇性对电网安全稳定运行造成挑战。</a:t>
            </a:r>
          </a:p>
          <a:p>
            <a:r>
              <a:t>2. 可再生能源发电出力预测不准确可能导致电网调度困难，甚至可能引发电网事故。</a:t>
            </a:r>
          </a:p>
          <a:p>
            <a:r>
              <a:t>3. 可再生能源接入导致电网电压和频率波动，增加了电网运行的复杂性和难度。</a:t>
            </a:r>
          </a:p>
        </p:txBody>
      </p:sp>
      <p:sp>
        <p:nvSpPr>
          <p:cNvPr id="5" name="Text Placeholder 4"/>
          <p:cNvSpPr>
            <a:spLocks noGrp="1"/>
          </p:cNvSpPr>
          <p:nvPr>
            <p:ph type="body" idx="3"/>
          </p:nvPr>
        </p:nvSpPr>
        <p:spPr/>
        <p:txBody>
          <a:bodyPr/>
          <a:lstStyle/>
          <a:p>
            <a:r>
              <a:t>可再生能源接入带来新的电网规划和建设问题</a:t>
            </a:r>
          </a:p>
        </p:txBody>
      </p:sp>
      <p:sp>
        <p:nvSpPr>
          <p:cNvPr id="6" name="Content Placeholder 5"/>
          <p:cNvSpPr>
            <a:spLocks noGrp="1"/>
          </p:cNvSpPr>
          <p:nvPr>
            <p:ph sz="half" idx="4"/>
          </p:nvPr>
        </p:nvSpPr>
        <p:spPr/>
        <p:txBody>
          <a:bodyPr/>
          <a:lstStyle/>
          <a:p>
            <a:r>
              <a:t>1. 可再生能源发电的分布式特点对电网规划和建设提出了新的要求。</a:t>
            </a:r>
          </a:p>
          <a:p>
            <a:r>
              <a:t>2. 可再生能源发电的波动性和间歇性需要电网建设更多的储能设施和调峰电源。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电力系统稳定性分析</a:t>
            </a:r>
          </a:p>
        </p:txBody>
      </p:sp>
      <p:sp>
        <p:nvSpPr>
          <p:cNvPr id="3" name="Subtitle 2"/>
          <p:cNvSpPr>
            <a:spLocks noGrp="1"/>
          </p:cNvSpPr>
          <p:nvPr>
            <p:ph type="subTitle" idx="1"/>
          </p:nvPr>
        </p:nvSpPr>
        <p:spPr/>
        <p:txBody>
          <a:bodyPr/>
          <a:lstStyle/>
          <a:p>
            <a:r>
              <a:t>电力系统可再生能源友好接入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电力系统稳定性分析</a:t>
            </a:r>
          </a:p>
        </p:txBody>
      </p:sp>
      <p:sp>
        <p:nvSpPr>
          <p:cNvPr id="3" name="Text Placeholder 2"/>
          <p:cNvSpPr>
            <a:spLocks noGrp="1"/>
          </p:cNvSpPr>
          <p:nvPr>
            <p:ph type="body" idx="1"/>
          </p:nvPr>
        </p:nvSpPr>
        <p:spPr/>
        <p:txBody>
          <a:bodyPr/>
          <a:lstStyle/>
          <a:p>
            <a:r>
              <a:t>电源系统稳定性：</a:t>
            </a:r>
          </a:p>
        </p:txBody>
      </p:sp>
      <p:sp>
        <p:nvSpPr>
          <p:cNvPr id="4" name="Content Placeholder 3"/>
          <p:cNvSpPr>
            <a:spLocks noGrp="1"/>
          </p:cNvSpPr>
          <p:nvPr>
            <p:ph sz="half" idx="2"/>
          </p:nvPr>
        </p:nvSpPr>
        <p:spPr/>
        <p:txBody>
          <a:bodyPr/>
          <a:lstStyle/>
          <a:p>
            <a:r>
              <a:t>1. 电源系统稳定性是指系统在运行过程中,能够保持正常运行模式,并能承受各种干扰而自动恢复到正常状态的能力。</a:t>
            </a:r>
          </a:p>
          <a:p>
            <a:r>
              <a:t>2. 电源系统稳定性主要分为静态稳定性和动态稳定性。静态稳定性是指系统在受到扰动时,能够保持同步运行的能力,而动态稳定性是指系统能够承受扰动而恢复到稳定状态的能力。</a:t>
            </a:r>
          </a:p>
          <a:p>
            <a:r>
              <a:t>3. 电源系统稳定性分析是电力系统规划、运行和控制的重要内容。稳定性分析可以帮助电力系统的设计人员和运行人员了解系统稳定性的边界,并采取措施提高系统稳定性。</a:t>
            </a:r>
          </a:p>
        </p:txBody>
      </p:sp>
      <p:sp>
        <p:nvSpPr>
          <p:cNvPr id="5" name="Text Placeholder 4"/>
          <p:cNvSpPr>
            <a:spLocks noGrp="1"/>
          </p:cNvSpPr>
          <p:nvPr>
            <p:ph type="body" idx="3"/>
          </p:nvPr>
        </p:nvSpPr>
        <p:spPr/>
        <p:txBody>
          <a:bodyPr/>
          <a:lstStyle/>
          <a:p>
            <a:r>
              <a:t>动态稳定性：</a:t>
            </a:r>
          </a:p>
        </p:txBody>
      </p:sp>
      <p:sp>
        <p:nvSpPr>
          <p:cNvPr id="6" name="Content Placeholder 5"/>
          <p:cNvSpPr>
            <a:spLocks noGrp="1"/>
          </p:cNvSpPr>
          <p:nvPr>
            <p:ph sz="half" idx="4"/>
          </p:nvPr>
        </p:nvSpPr>
        <p:spPr/>
        <p:txBody>
          <a:bodyPr/>
          <a:lstStyle/>
          <a:p>
            <a:r>
              <a:t>1. 动态稳定性是指电源系统在受到扰动时,能够通过自动调整发电机转速和功率输出,使系统恢复到稳定运行状态的能力。</a:t>
            </a:r>
          </a:p>
          <a:p>
            <a:r>
              <a:t>2. 动态稳定性分析可以帮助电力系统的设计人员和运行人员了解系统动态稳定性的边界,并采取措施提高系统动态稳定性。</a:t>
            </a:r>
          </a:p>
          <a:p>
            <a:r>
              <a:t>3. 提高电源系统动态稳定性的措施包括: 调整发电机励磁系统参数、采用快速有功/无功功率调节装置、建设储能系统等。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电力系统稳定性分析</a:t>
            </a:r>
          </a:p>
        </p:txBody>
      </p:sp>
      <p:sp>
        <p:nvSpPr>
          <p:cNvPr id="3" name="Text Placeholder 2"/>
          <p:cNvSpPr>
            <a:spLocks noGrp="1"/>
          </p:cNvSpPr>
          <p:nvPr>
            <p:ph type="body" idx="1"/>
          </p:nvPr>
        </p:nvSpPr>
        <p:spPr/>
        <p:txBody>
          <a:bodyPr/>
          <a:lstStyle/>
          <a:p>
            <a:r>
              <a:t>潮流计算：</a:t>
            </a:r>
          </a:p>
        </p:txBody>
      </p:sp>
      <p:sp>
        <p:nvSpPr>
          <p:cNvPr id="4" name="Content Placeholder 3"/>
          <p:cNvSpPr>
            <a:spLocks noGrp="1"/>
          </p:cNvSpPr>
          <p:nvPr>
            <p:ph sz="half" idx="2"/>
          </p:nvPr>
        </p:nvSpPr>
        <p:spPr/>
        <p:txBody>
          <a:bodyPr/>
          <a:lstStyle/>
          <a:p>
            <a:r>
              <a:t>1. 潮流计算是电力系统稳定性分析的主要手段之一。潮流计算可以帮助电力系统的设计人员和运行人员了解系统稳态运行状态,并分析系统中各元件的负荷情况。</a:t>
            </a:r>
          </a:p>
          <a:p>
            <a:r>
              <a:t>2. 电力系统潮流计算常用的方法有: 牛顿-拉弗逊法、高斯-赛德尔法、梯度法等。</a:t>
            </a:r>
          </a:p>
          <a:p>
            <a:r>
              <a:t>3. 潮流计算结果可以用来分析系统中各元件的负荷情况、电压分布情况、潮流分布情况等。</a:t>
            </a:r>
          </a:p>
        </p:txBody>
      </p:sp>
      <p:sp>
        <p:nvSpPr>
          <p:cNvPr id="5" name="Text Placeholder 4"/>
          <p:cNvSpPr>
            <a:spLocks noGrp="1"/>
          </p:cNvSpPr>
          <p:nvPr>
            <p:ph type="body" idx="3"/>
          </p:nvPr>
        </p:nvSpPr>
        <p:spPr/>
        <p:txBody>
          <a:bodyPr/>
          <a:lstStyle/>
          <a:p>
            <a:r>
              <a:t>故障分析：</a:t>
            </a:r>
          </a:p>
        </p:txBody>
      </p:sp>
      <p:sp>
        <p:nvSpPr>
          <p:cNvPr id="6" name="Content Placeholder 5"/>
          <p:cNvSpPr>
            <a:spLocks noGrp="1"/>
          </p:cNvSpPr>
          <p:nvPr>
            <p:ph sz="half" idx="4"/>
          </p:nvPr>
        </p:nvSpPr>
        <p:spPr/>
        <p:txBody>
          <a:bodyPr/>
          <a:lstStyle/>
          <a:p>
            <a:r>
              <a:t>1. 故障分析是电力系统稳定性分析的另一个重要手段。故障分析可以帮助电力系统的设计人员和运行人员了解系统在发生故障时的动态响应,并采取措施防止故障的发生或减轻故障的影响。</a:t>
            </a:r>
          </a:p>
          <a:p>
            <a:r>
              <a:t>2. 电力系统故障分析常用的方法有: 时域仿真法、频域分析法、统计分析法等。</a:t>
            </a:r>
          </a:p>
          <a:p>
            <a:r>
              <a:t>3. 故障分析结果可以用来分析系统中各元件在故障时的动态响应,并评估故障对系统稳定性的影响。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电力系统稳定性分析</a:t>
            </a:r>
          </a:p>
        </p:txBody>
      </p:sp>
      <p:sp>
        <p:nvSpPr>
          <p:cNvPr id="3" name="Text Placeholder 2"/>
          <p:cNvSpPr>
            <a:spLocks noGrp="1"/>
          </p:cNvSpPr>
          <p:nvPr>
            <p:ph type="body" idx="1"/>
          </p:nvPr>
        </p:nvSpPr>
        <p:spPr/>
        <p:txBody>
          <a:bodyPr/>
          <a:lstStyle/>
          <a:p>
            <a:r>
              <a:t>暂态过程分析：</a:t>
            </a:r>
          </a:p>
        </p:txBody>
      </p:sp>
      <p:sp>
        <p:nvSpPr>
          <p:cNvPr id="4" name="Content Placeholder 3"/>
          <p:cNvSpPr>
            <a:spLocks noGrp="1"/>
          </p:cNvSpPr>
          <p:nvPr>
            <p:ph sz="half" idx="2"/>
          </p:nvPr>
        </p:nvSpPr>
        <p:spPr/>
        <p:txBody>
          <a:bodyPr/>
          <a:lstStyle/>
          <a:p>
            <a:r>
              <a:t>1. 暂态过程分析是电力系统稳定性分析的又一个重要手段。暂态过程分析可以帮助电力系统的设计人员和运行人员了解系统在发生扰动时的瞬态响应,并采取措施防止扰动对系统稳定性的影响。</a:t>
            </a:r>
          </a:p>
          <a:p>
            <a:r>
              <a:t>2. 电力系统暂态过程分析常用的方法有: 时域仿真法、频域分析法、统计分析法等。</a:t>
            </a:r>
          </a:p>
          <a:p>
            <a:r>
              <a:t>3. 暂态过程分析结果可以用来分析系统中各元件在扰动时的瞬态响应,并评估扰动对系统稳定性的影响。</a:t>
            </a:r>
          </a:p>
        </p:txBody>
      </p:sp>
      <p:sp>
        <p:nvSpPr>
          <p:cNvPr id="5" name="Text Placeholder 4"/>
          <p:cNvSpPr>
            <a:spLocks noGrp="1"/>
          </p:cNvSpPr>
          <p:nvPr>
            <p:ph type="body" idx="3"/>
          </p:nvPr>
        </p:nvSpPr>
        <p:spPr/>
        <p:txBody>
          <a:bodyPr/>
          <a:lstStyle/>
          <a:p>
            <a:r>
              <a:t>可靠性评估：</a:t>
            </a:r>
          </a:p>
        </p:txBody>
      </p:sp>
      <p:sp>
        <p:nvSpPr>
          <p:cNvPr id="6" name="Content Placeholder 5"/>
          <p:cNvSpPr>
            <a:spLocks noGrp="1"/>
          </p:cNvSpPr>
          <p:nvPr>
            <p:ph sz="half" idx="4"/>
          </p:nvPr>
        </p:nvSpPr>
        <p:spPr/>
        <p:txBody>
          <a:bodyPr/>
          <a:lstStyle/>
          <a:p>
            <a:r>
              <a:t>1. 电力系统可靠性评估是电力系统稳定性分析的重要组成部分。可靠性评估可以帮助电力系统的设计人员和运行人员了解系统安全可靠运行的能力,并采取措施提高系统可靠性。</a:t>
            </a:r>
          </a:p>
          <a:p>
            <a:r>
              <a:t>2. 电力系统可靠性评估常用的方法有: 蒙特卡罗法、故障树分析法、层次分析法等。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分布式发电整合策略</a:t>
            </a:r>
          </a:p>
        </p:txBody>
      </p:sp>
      <p:sp>
        <p:nvSpPr>
          <p:cNvPr id="3" name="Subtitle 2"/>
          <p:cNvSpPr>
            <a:spLocks noGrp="1"/>
          </p:cNvSpPr>
          <p:nvPr>
            <p:ph type="subTitle" idx="1"/>
          </p:nvPr>
        </p:nvSpPr>
        <p:spPr/>
        <p:txBody>
          <a:bodyPr/>
          <a:lstStyle/>
          <a:p>
            <a:r>
              <a:t>电力系统可再生能源友好接入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分布式发电整合策略</a:t>
            </a:r>
          </a:p>
        </p:txBody>
      </p:sp>
      <p:sp>
        <p:nvSpPr>
          <p:cNvPr id="3" name="Text Placeholder 2"/>
          <p:cNvSpPr>
            <a:spLocks noGrp="1"/>
          </p:cNvSpPr>
          <p:nvPr>
            <p:ph type="body" idx="1"/>
          </p:nvPr>
        </p:nvSpPr>
        <p:spPr/>
        <p:txBody>
          <a:bodyPr/>
          <a:lstStyle/>
          <a:p>
            <a:r>
              <a:t>分布式光伏友好接入技术:</a:t>
            </a:r>
          </a:p>
        </p:txBody>
      </p:sp>
      <p:sp>
        <p:nvSpPr>
          <p:cNvPr id="4" name="Content Placeholder 3"/>
          <p:cNvSpPr>
            <a:spLocks noGrp="1"/>
          </p:cNvSpPr>
          <p:nvPr>
            <p:ph sz="half" idx="2"/>
          </p:nvPr>
        </p:nvSpPr>
        <p:spPr/>
        <p:txBody>
          <a:bodyPr/>
          <a:lstStyle/>
          <a:p>
            <a:r>
              <a:t>1. 分布式光伏友好接入技术是指在分布式光伏发电系统与电网之间采用一定的技术手段，使分布式光伏发电系统能够安全、稳定、可靠地并入电网，并实现与电网的友好互动。</a:t>
            </a:r>
          </a:p>
          <a:p>
            <a:r>
              <a:t>2. 分布式光伏友好接入技术包括：逆变器技术、无功补偿技术、电压控制技术、频率控制技术、故障保护技术等。</a:t>
            </a:r>
          </a:p>
          <a:p>
            <a:r>
              <a:t>3. 分布式光伏友好接入技术可以有效解决分布式光伏发电系统与电网并网运行过程中出现的问题，提高分布式光伏发电系统的稳定性和可靠性，促进分布式光伏发电的健康发展。</a:t>
            </a:r>
          </a:p>
        </p:txBody>
      </p:sp>
      <p:sp>
        <p:nvSpPr>
          <p:cNvPr id="5" name="Text Placeholder 4"/>
          <p:cNvSpPr>
            <a:spLocks noGrp="1"/>
          </p:cNvSpPr>
          <p:nvPr>
            <p:ph type="body" idx="3"/>
          </p:nvPr>
        </p:nvSpPr>
        <p:spPr/>
        <p:txBody>
          <a:bodyPr/>
          <a:lstStyle/>
          <a:p>
            <a:r>
              <a:t>分布式储能友好接入技术</a:t>
            </a:r>
          </a:p>
        </p:txBody>
      </p:sp>
      <p:sp>
        <p:nvSpPr>
          <p:cNvPr id="6" name="Content Placeholder 5"/>
          <p:cNvSpPr>
            <a:spLocks noGrp="1"/>
          </p:cNvSpPr>
          <p:nvPr>
            <p:ph sz="half" idx="4"/>
          </p:nvPr>
        </p:nvSpPr>
        <p:spPr/>
        <p:txBody>
          <a:bodyPr/>
          <a:lstStyle/>
          <a:p>
            <a:r>
              <a:t>1. 分布式储能友好接入技术是指在分布式储能系统与电网之间采用一定的技术手段，使分布式储能系统能够安全、稳定、可靠地并入电网，并实现与电网的友好互动。</a:t>
            </a:r>
          </a:p>
          <a:p>
            <a:r>
              <a:t>2. 分布式储能友好接入技术包括：储能转换器技术、充放电控制技术、能量管理技术、保护技术等。</a:t>
            </a:r>
          </a:p>
          <a:p>
            <a:r>
              <a:t>3. 分布式储能友好接入技术可以有效解决分布式储能系统与电网并网运行过程中出现的问题，提高分布式储能系统的稳定性和可靠性，促进分布式储能的健康发展。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分布式发电整合策略</a:t>
            </a:r>
          </a:p>
        </p:txBody>
      </p:sp>
      <p:sp>
        <p:nvSpPr>
          <p:cNvPr id="3" name="Text Placeholder 2"/>
          <p:cNvSpPr>
            <a:spLocks noGrp="1"/>
          </p:cNvSpPr>
          <p:nvPr>
            <p:ph type="body" idx="1"/>
          </p:nvPr>
        </p:nvSpPr>
        <p:spPr/>
        <p:txBody>
          <a:bodyPr/>
          <a:lstStyle/>
          <a:p>
            <a:r>
              <a:t>分布式电力电子设备友好接入技术</a:t>
            </a:r>
          </a:p>
        </p:txBody>
      </p:sp>
      <p:sp>
        <p:nvSpPr>
          <p:cNvPr id="4" name="Content Placeholder 3"/>
          <p:cNvSpPr>
            <a:spLocks noGrp="1"/>
          </p:cNvSpPr>
          <p:nvPr>
            <p:ph sz="half" idx="2"/>
          </p:nvPr>
        </p:nvSpPr>
        <p:spPr/>
        <p:txBody>
          <a:bodyPr/>
          <a:lstStyle/>
          <a:p>
            <a:r>
              <a:t>1. 分布式电力电子设备友好接入技术是指在分布式电力电子设备与电网之间采用一定的技术手段，使分布式电力电子设备能够安全、稳定、可靠地并入电网，并实现与电网的友好互动。</a:t>
            </a:r>
          </a:p>
          <a:p>
            <a:r>
              <a:t>2. 分布式电力电子设备友好接入技术包括：功率因数校正技术、谐波抑制技术、过压过流保护技术等。</a:t>
            </a:r>
          </a:p>
          <a:p>
            <a:r>
              <a:t>3. 分布式电力电子设备友好接入技术可以有效解决分布式电力电子设备与电网并网运行过程中出现的问题，提高分布式电力电子设备的稳定性和可靠性，促进分布式电力电子设备的健康发展。</a:t>
            </a:r>
          </a:p>
        </p:txBody>
      </p:sp>
      <p:sp>
        <p:nvSpPr>
          <p:cNvPr id="5" name="Text Placeholder 4"/>
          <p:cNvSpPr>
            <a:spLocks noGrp="1"/>
          </p:cNvSpPr>
          <p:nvPr>
            <p:ph type="body" idx="3"/>
          </p:nvPr>
        </p:nvSpPr>
        <p:spPr/>
        <p:txBody>
          <a:bodyPr/>
          <a:lstStyle/>
          <a:p>
            <a:r>
              <a:t>分布式负荷友好接入技术</a:t>
            </a:r>
          </a:p>
        </p:txBody>
      </p:sp>
      <p:sp>
        <p:nvSpPr>
          <p:cNvPr id="6" name="Content Placeholder 5"/>
          <p:cNvSpPr>
            <a:spLocks noGrp="1"/>
          </p:cNvSpPr>
          <p:nvPr>
            <p:ph sz="half" idx="4"/>
          </p:nvPr>
        </p:nvSpPr>
        <p:spPr/>
        <p:txBody>
          <a:bodyPr/>
          <a:lstStyle/>
          <a:p>
            <a:r>
              <a:t>1. 分布式负荷友好接入技术是指在分布式负荷与电网之间采用一定的技术手段，使分布式负荷能够安全、稳定、可靠地接入电网，并实现与电网的友好互动。</a:t>
            </a:r>
          </a:p>
          <a:p>
            <a:r>
              <a:t>2. 分布式负荷友好接入技术包括：负荷控制技术、负荷预测技术、虚拟电厂技术等。</a:t>
            </a:r>
          </a:p>
          <a:p>
            <a:r>
              <a:t>3. 分布式负荷友好接入技术可以有效解决分布式负荷与电网并网运行过程中出现的问题，提高分布式负荷的稳定性和可靠性，促进分布式负荷的健康发展。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分布式发电整合策略</a:t>
            </a:r>
          </a:p>
        </p:txBody>
      </p:sp>
      <p:sp>
        <p:nvSpPr>
          <p:cNvPr id="3" name="Text Placeholder 2"/>
          <p:cNvSpPr>
            <a:spLocks noGrp="1"/>
          </p:cNvSpPr>
          <p:nvPr>
            <p:ph type="body" idx="1"/>
          </p:nvPr>
        </p:nvSpPr>
        <p:spPr/>
        <p:txBody>
          <a:bodyPr/>
          <a:lstStyle/>
          <a:p>
            <a:r>
              <a:t>分布式微电网友好接入技术</a:t>
            </a:r>
          </a:p>
        </p:txBody>
      </p:sp>
      <p:sp>
        <p:nvSpPr>
          <p:cNvPr id="4" name="Content Placeholder 3"/>
          <p:cNvSpPr>
            <a:spLocks noGrp="1"/>
          </p:cNvSpPr>
          <p:nvPr>
            <p:ph sz="half" idx="2"/>
          </p:nvPr>
        </p:nvSpPr>
        <p:spPr/>
        <p:txBody>
          <a:bodyPr/>
          <a:lstStyle/>
          <a:p>
            <a:r>
              <a:t>1. 分布式微电网友好接入技术是指在分布式微电网与电网之间采用一定的技术手段，使分布式微电网能够安全、稳定、可靠地并入电网，并实现与电网的友好互动。</a:t>
            </a:r>
          </a:p>
          <a:p>
            <a:r>
              <a:t>2. 分布式微电网友好接入技术包括：微电网控制技术、微电网保护技术、微电网能量管理技术等。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能源存储技术应用</a:t>
            </a:r>
          </a:p>
        </p:txBody>
      </p:sp>
      <p:sp>
        <p:nvSpPr>
          <p:cNvPr id="3" name="Subtitle 2"/>
          <p:cNvSpPr>
            <a:spLocks noGrp="1"/>
          </p:cNvSpPr>
          <p:nvPr>
            <p:ph type="subTitle" idx="1"/>
          </p:nvPr>
        </p:nvSpPr>
        <p:spPr/>
        <p:txBody>
          <a:bodyPr/>
          <a:lstStyle/>
          <a:p>
            <a:r>
              <a:t>电力系统可再生能源友好接入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能源存储技术应用</a:t>
            </a:r>
          </a:p>
        </p:txBody>
      </p:sp>
      <p:sp>
        <p:nvSpPr>
          <p:cNvPr id="3" name="Text Placeholder 2"/>
          <p:cNvSpPr>
            <a:spLocks noGrp="1"/>
          </p:cNvSpPr>
          <p:nvPr>
            <p:ph type="body" idx="1"/>
          </p:nvPr>
        </p:nvSpPr>
        <p:spPr/>
        <p:txBody>
          <a:bodyPr/>
          <a:lstStyle/>
          <a:p>
            <a:r>
              <a:t>能量储存技术应用</a:t>
            </a:r>
          </a:p>
        </p:txBody>
      </p:sp>
      <p:sp>
        <p:nvSpPr>
          <p:cNvPr id="4" name="Content Placeholder 3"/>
          <p:cNvSpPr>
            <a:spLocks noGrp="1"/>
          </p:cNvSpPr>
          <p:nvPr>
            <p:ph sz="half" idx="2"/>
          </p:nvPr>
        </p:nvSpPr>
        <p:spPr/>
        <p:txBody>
          <a:bodyPr/>
          <a:lstStyle/>
          <a:p>
            <a:r>
              <a:t>1. 电池储能：</a:t>
            </a:r>
          </a:p>
          <a:p>
            <a:r>
              <a:t>  - 电池储能具有快速响应、高功率输出、循环寿命长的特点，是目前应用最广泛的储能技术。</a:t>
            </a:r>
          </a:p>
          <a:p>
            <a:r>
              <a:t>  - 常用的电池储能技术包括铅酸电池、锂离子电池、液流电池、固态电池等。</a:t>
            </a:r>
          </a:p>
          <a:p>
            <a:r>
              <a:t>  - 电池储能可用于平衡可再生能源发电的波动性，提高电网的可靠性和稳定性。</a:t>
            </a:r>
          </a:p>
          <a:p>
            <a:r>
              <a:t>2. 抽水蓄能：</a:t>
            </a:r>
          </a:p>
          <a:p>
            <a:r>
              <a:t>  - 抽水蓄能是利用电力将水从低处抽到高处，然后利用水势能发电的一种储能技术。</a:t>
            </a:r>
          </a:p>
          <a:p>
            <a:r>
              <a:t>  - 抽水蓄能具有大容量、长寿命、高效率的特点，是目前最成熟的储能技术之一。</a:t>
            </a:r>
          </a:p>
          <a:p>
            <a:r>
              <a:t>  - 抽水蓄能可用于调节电力系统的峰谷负荷，提高电网的运行效率。</a:t>
            </a:r>
          </a:p>
          <a:p>
            <a:r>
              <a:t>3. 飞轮储能：</a:t>
            </a:r>
          </a:p>
          <a:p>
            <a:r>
              <a:t>  - 飞轮储能是将电能转化为机械能，存储在高速旋转的飞轮中，需要时再将机械能转化为电能的一种储能技术。</a:t>
            </a:r>
          </a:p>
          <a:p>
            <a:r>
              <a:t>  - 飞轮储能具有快速响应、高功率输出、循环寿命长的特点，适合于短时大功率储能应用。</a:t>
            </a:r>
          </a:p>
          <a:p>
            <a:r>
              <a:t>  - 飞轮储能可用于稳定电网频率，提高电网的可靠性和稳定性。</a:t>
            </a:r>
          </a:p>
          <a:p>
            <a:r>
              <a:t>4. 超导储能：</a:t>
            </a:r>
          </a:p>
          <a:p>
            <a:r>
              <a:t>  - 超导储能是将电能转化为磁能，存储在超导线圈中，需要时再将磁能转化为电能的一种储能技术。</a:t>
            </a:r>
          </a:p>
          <a:p>
            <a:r>
              <a:t>  - 超导储能具有高效率、长寿命的特点，适合于大容量储能应用。</a:t>
            </a:r>
          </a:p>
          <a:p>
            <a:r>
              <a:t>  - 超导储能可用于平滑可再生能源发电的波动性，提高电网的可靠性和稳定性。</a:t>
            </a:r>
          </a:p>
          <a:p>
            <a:r>
              <a:t>5. 氢能储能：</a:t>
            </a:r>
          </a:p>
          <a:p>
            <a:r>
              <a:t>  - 氢能储能是将电能转化为氢气，存储起来，需要时再将氢气转化为电能的一种储能技术。</a:t>
            </a:r>
          </a:p>
          <a:p>
            <a:r>
              <a:t>  - 氢能储能具有大容量、长寿命、清洁无污染的特点，是一种很有前景的储能技术。</a:t>
            </a:r>
          </a:p>
          <a:p>
            <a:r>
              <a:t>  - 氢能储能可用于平衡可再生能源发电的波动性，提高电网的可靠性和稳定性。</a:t>
            </a:r>
          </a:p>
          <a:p>
            <a:r>
              <a:t>6. 压缩空气储能：</a:t>
            </a:r>
          </a:p>
          <a:p>
            <a:r>
              <a:t>  - 压缩空气储能是将电能转化为压缩空气的势能，存储起来，需要时再将压缩空气释放出来做功发电的一种储能技术。</a:t>
            </a:r>
          </a:p>
          <a:p>
            <a:r>
              <a:t>  - 压缩空气储能具有大容量、长寿命、投资成本低的特点，是一种很有前景的储能技术。</a:t>
            </a:r>
          </a:p>
          <a:p>
            <a:r>
              <a:t>  - 压缩空气储能可用于平衡可再生能源发电的波动性，提高电网的可靠性和稳定性。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https://d.book118.com/217123105134006052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可再生能源接入挑战</vt:lpstr>
      <vt:lpstr> 可再生能源接入挑战</vt:lpstr>
      <vt:lpstr> 可再生能源接入挑战</vt:lpstr>
      <vt:lpstr> 可再生能源接入挑战</vt:lpstr>
      <vt:lpstr> 电力系统稳定性分析</vt:lpstr>
      <vt:lpstr> 电力系统稳定性分析</vt:lpstr>
      <vt:lpstr> 电力系统稳定性分析</vt:lpstr>
      <vt:lpstr> 电力系统稳定性分析</vt:lpstr>
      <vt:lpstr> 分布式发电整合策略</vt:lpstr>
      <vt:lpstr> 分布式发电整合策略</vt:lpstr>
      <vt:lpstr> 分布式发电整合策略</vt:lpstr>
      <vt:lpstr> 分布式发电整合策略</vt:lpstr>
      <vt:lpstr> 能源存储技术应用</vt:lpstr>
      <vt:lpstr> 能源存储技术应用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2024-09-26T07:04:20.323</cp:lastPrinted>
  <dcterms:created xsi:type="dcterms:W3CDTF">2024-09-25T23:04:20Z</dcterms:created>
  <dcterms:modified xsi:type="dcterms:W3CDTF">2024-09-25T23:04:22Z</dcterms:modified>
</cp:coreProperties>
</file>